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embeddedFontLst>
    <p:embeddedFont>
      <p:font typeface="Amatic SC" pitchFamily="2" charset="-79"/>
      <p:regular r:id="rId4"/>
      <p:bold r:id="rId5"/>
    </p:embeddedFont>
    <p:embeddedFont>
      <p:font typeface="Segoe Print" panose="02000800000000000000" pitchFamily="2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iddH8a1EbbKDSyA8tSlfNM9q27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A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80C750-FDB0-804D-BC45-F9E127F5E2F8}" v="17" dt="2024-04-26T09:54:20.2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178" autoAdjust="0"/>
    <p:restoredTop sz="92857" autoAdjust="0"/>
  </p:normalViewPr>
  <p:slideViewPr>
    <p:cSldViewPr snapToGrid="0">
      <p:cViewPr varScale="1">
        <p:scale>
          <a:sx n="100" d="100"/>
          <a:sy n="100" d="100"/>
        </p:scale>
        <p:origin x="184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line Aas" userId="f9465f8d-bd98-4bd9-90d5-11deb68f070f" providerId="ADAL" clId="{9580C750-FDB0-804D-BC45-F9E127F5E2F8}"/>
    <pc:docChg chg="undo redo custSel modSld">
      <pc:chgData name="Celine Aas" userId="f9465f8d-bd98-4bd9-90d5-11deb68f070f" providerId="ADAL" clId="{9580C750-FDB0-804D-BC45-F9E127F5E2F8}" dt="2024-04-26T09:17:53.349" v="363" actId="962"/>
      <pc:docMkLst>
        <pc:docMk/>
      </pc:docMkLst>
      <pc:sldChg chg="addSp delSp modSp mod">
        <pc:chgData name="Celine Aas" userId="f9465f8d-bd98-4bd9-90d5-11deb68f070f" providerId="ADAL" clId="{9580C750-FDB0-804D-BC45-F9E127F5E2F8}" dt="2024-04-26T09:17:53.349" v="363" actId="962"/>
        <pc:sldMkLst>
          <pc:docMk/>
          <pc:sldMk cId="2068489125" sldId="259"/>
        </pc:sldMkLst>
        <pc:spChg chg="del">
          <ac:chgData name="Celine Aas" userId="f9465f8d-bd98-4bd9-90d5-11deb68f070f" providerId="ADAL" clId="{9580C750-FDB0-804D-BC45-F9E127F5E2F8}" dt="2024-04-25T07:32:28.937" v="331" actId="478"/>
          <ac:spMkLst>
            <pc:docMk/>
            <pc:sldMk cId="2068489125" sldId="259"/>
            <ac:spMk id="25" creationId="{F008547E-0349-51C9-BB9C-1527235BB5F6}"/>
          </ac:spMkLst>
        </pc:spChg>
        <pc:spChg chg="del mod">
          <ac:chgData name="Celine Aas" userId="f9465f8d-bd98-4bd9-90d5-11deb68f070f" providerId="ADAL" clId="{9580C750-FDB0-804D-BC45-F9E127F5E2F8}" dt="2024-04-25T07:32:53.370" v="342" actId="478"/>
          <ac:spMkLst>
            <pc:docMk/>
            <pc:sldMk cId="2068489125" sldId="259"/>
            <ac:spMk id="26" creationId="{2DED3575-CEC1-33D7-3C8A-9A18EF5D4C25}"/>
          </ac:spMkLst>
        </pc:spChg>
        <pc:spChg chg="del mod topLvl">
          <ac:chgData name="Celine Aas" userId="f9465f8d-bd98-4bd9-90d5-11deb68f070f" providerId="ADAL" clId="{9580C750-FDB0-804D-BC45-F9E127F5E2F8}" dt="2024-04-25T07:28:11.357" v="191" actId="478"/>
          <ac:spMkLst>
            <pc:docMk/>
            <pc:sldMk cId="2068489125" sldId="259"/>
            <ac:spMk id="27" creationId="{88B8596B-DB02-1EB3-EC2B-4E856CDA985C}"/>
          </ac:spMkLst>
        </pc:spChg>
        <pc:spChg chg="mod">
          <ac:chgData name="Celine Aas" userId="f9465f8d-bd98-4bd9-90d5-11deb68f070f" providerId="ADAL" clId="{9580C750-FDB0-804D-BC45-F9E127F5E2F8}" dt="2024-04-25T07:28:12.545" v="192"/>
          <ac:spMkLst>
            <pc:docMk/>
            <pc:sldMk cId="2068489125" sldId="259"/>
            <ac:spMk id="34" creationId="{E814CD97-5249-E1E3-97A6-CC0290882DDC}"/>
          </ac:spMkLst>
        </pc:spChg>
        <pc:spChg chg="mod">
          <ac:chgData name="Celine Aas" userId="f9465f8d-bd98-4bd9-90d5-11deb68f070f" providerId="ADAL" clId="{9580C750-FDB0-804D-BC45-F9E127F5E2F8}" dt="2024-04-25T07:28:36.430" v="198" actId="20577"/>
          <ac:spMkLst>
            <pc:docMk/>
            <pc:sldMk cId="2068489125" sldId="259"/>
            <ac:spMk id="37" creationId="{7DF3496F-B762-64F4-2D1A-56C95540B885}"/>
          </ac:spMkLst>
        </pc:spChg>
        <pc:spChg chg="mod">
          <ac:chgData name="Celine Aas" userId="f9465f8d-bd98-4bd9-90d5-11deb68f070f" providerId="ADAL" clId="{9580C750-FDB0-804D-BC45-F9E127F5E2F8}" dt="2024-04-25T07:31:04.805" v="263" actId="20577"/>
          <ac:spMkLst>
            <pc:docMk/>
            <pc:sldMk cId="2068489125" sldId="259"/>
            <ac:spMk id="40" creationId="{DFC42149-B0BD-DD65-BB9D-399CFDDF5354}"/>
          </ac:spMkLst>
        </pc:spChg>
        <pc:spChg chg="mod">
          <ac:chgData name="Celine Aas" userId="f9465f8d-bd98-4bd9-90d5-11deb68f070f" providerId="ADAL" clId="{9580C750-FDB0-804D-BC45-F9E127F5E2F8}" dt="2024-04-25T07:31:49.972" v="296" actId="20577"/>
          <ac:spMkLst>
            <pc:docMk/>
            <pc:sldMk cId="2068489125" sldId="259"/>
            <ac:spMk id="44" creationId="{FE9B4777-41E3-72DC-680B-38469CC8775D}"/>
          </ac:spMkLst>
        </pc:spChg>
        <pc:spChg chg="add del mod">
          <ac:chgData name="Celine Aas" userId="f9465f8d-bd98-4bd9-90d5-11deb68f070f" providerId="ADAL" clId="{9580C750-FDB0-804D-BC45-F9E127F5E2F8}" dt="2024-04-25T08:26:24.927" v="356"/>
          <ac:spMkLst>
            <pc:docMk/>
            <pc:sldMk cId="2068489125" sldId="259"/>
            <ac:spMk id="46" creationId="{964F15A8-D61D-ED21-9A34-79EF567769DA}"/>
          </ac:spMkLst>
        </pc:spChg>
        <pc:spChg chg="mod">
          <ac:chgData name="Celine Aas" userId="f9465f8d-bd98-4bd9-90d5-11deb68f070f" providerId="ADAL" clId="{9580C750-FDB0-804D-BC45-F9E127F5E2F8}" dt="2024-04-25T07:24:09.258" v="16" actId="20577"/>
          <ac:spMkLst>
            <pc:docMk/>
            <pc:sldMk cId="2068489125" sldId="259"/>
            <ac:spMk id="78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26:07.947" v="136" actId="20577"/>
          <ac:spMkLst>
            <pc:docMk/>
            <pc:sldMk cId="2068489125" sldId="259"/>
            <ac:spMk id="94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25:22.543" v="94" actId="20577"/>
          <ac:spMkLst>
            <pc:docMk/>
            <pc:sldMk cId="2068489125" sldId="259"/>
            <ac:spMk id="103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25:01.934" v="51" actId="20577"/>
          <ac:spMkLst>
            <pc:docMk/>
            <pc:sldMk cId="2068489125" sldId="259"/>
            <ac:spMk id="106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30:23.091" v="217" actId="20577"/>
          <ac:spMkLst>
            <pc:docMk/>
            <pc:sldMk cId="2068489125" sldId="259"/>
            <ac:spMk id="118" creationId="{00000000-0000-0000-0000-000000000000}"/>
          </ac:spMkLst>
        </pc:spChg>
        <pc:spChg chg="del mod">
          <ac:chgData name="Celine Aas" userId="f9465f8d-bd98-4bd9-90d5-11deb68f070f" providerId="ADAL" clId="{9580C750-FDB0-804D-BC45-F9E127F5E2F8}" dt="2024-04-25T07:29:49.538" v="213" actId="478"/>
          <ac:spMkLst>
            <pc:docMk/>
            <pc:sldMk cId="2068489125" sldId="259"/>
            <ac:spMk id="122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32:46.451" v="335" actId="20577"/>
          <ac:spMkLst>
            <pc:docMk/>
            <pc:sldMk cId="2068489125" sldId="259"/>
            <ac:spMk id="128" creationId="{00000000-0000-0000-0000-000000000000}"/>
          </ac:spMkLst>
        </pc:spChg>
        <pc:spChg chg="add del mod">
          <ac:chgData name="Celine Aas" userId="f9465f8d-bd98-4bd9-90d5-11deb68f070f" providerId="ADAL" clId="{9580C750-FDB0-804D-BC45-F9E127F5E2F8}" dt="2024-04-26T09:17:33.710" v="361" actId="164"/>
          <ac:spMkLst>
            <pc:docMk/>
            <pc:sldMk cId="2068489125" sldId="259"/>
            <ac:spMk id="129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25:11.667" v="71" actId="1076"/>
          <ac:spMkLst>
            <pc:docMk/>
            <pc:sldMk cId="2068489125" sldId="259"/>
            <ac:spMk id="130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25:34.554" v="102" actId="1076"/>
          <ac:spMkLst>
            <pc:docMk/>
            <pc:sldMk cId="2068489125" sldId="259"/>
            <ac:spMk id="131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31:30.686" v="292" actId="1076"/>
          <ac:spMkLst>
            <pc:docMk/>
            <pc:sldMk cId="2068489125" sldId="259"/>
            <ac:spMk id="133" creationId="{00000000-0000-0000-0000-000000000000}"/>
          </ac:spMkLst>
        </pc:spChg>
        <pc:spChg chg="add del mod">
          <ac:chgData name="Celine Aas" userId="f9465f8d-bd98-4bd9-90d5-11deb68f070f" providerId="ADAL" clId="{9580C750-FDB0-804D-BC45-F9E127F5E2F8}" dt="2024-04-26T09:17:33.710" v="361" actId="164"/>
          <ac:spMkLst>
            <pc:docMk/>
            <pc:sldMk cId="2068489125" sldId="259"/>
            <ac:spMk id="135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32:22.486" v="330" actId="1076"/>
          <ac:spMkLst>
            <pc:docMk/>
            <pc:sldMk cId="2068489125" sldId="259"/>
            <ac:spMk id="136" creationId="{00000000-0000-0000-0000-000000000000}"/>
          </ac:spMkLst>
        </pc:spChg>
        <pc:spChg chg="mod">
          <ac:chgData name="Celine Aas" userId="f9465f8d-bd98-4bd9-90d5-11deb68f070f" providerId="ADAL" clId="{9580C750-FDB0-804D-BC45-F9E127F5E2F8}" dt="2024-04-25T07:26:22.794" v="170" actId="20577"/>
          <ac:spMkLst>
            <pc:docMk/>
            <pc:sldMk cId="2068489125" sldId="259"/>
            <ac:spMk id="158" creationId="{A105C4CB-1518-4498-B694-9DCE0F91C075}"/>
          </ac:spMkLst>
        </pc:spChg>
        <pc:spChg chg="add del mod">
          <ac:chgData name="Celine Aas" userId="f9465f8d-bd98-4bd9-90d5-11deb68f070f" providerId="ADAL" clId="{9580C750-FDB0-804D-BC45-F9E127F5E2F8}" dt="2024-04-26T09:17:33.710" v="361" actId="164"/>
          <ac:spMkLst>
            <pc:docMk/>
            <pc:sldMk cId="2068489125" sldId="259"/>
            <ac:spMk id="161" creationId="{656FA90C-97DF-4CFD-9CB2-6576881367CE}"/>
          </ac:spMkLst>
        </pc:spChg>
        <pc:spChg chg="mod">
          <ac:chgData name="Celine Aas" userId="f9465f8d-bd98-4bd9-90d5-11deb68f070f" providerId="ADAL" clId="{9580C750-FDB0-804D-BC45-F9E127F5E2F8}" dt="2024-04-25T07:30:39.749" v="255" actId="1076"/>
          <ac:spMkLst>
            <pc:docMk/>
            <pc:sldMk cId="2068489125" sldId="259"/>
            <ac:spMk id="186" creationId="{3C19160D-34BF-4CCB-A4A0-7C3D5641A923}"/>
          </ac:spMkLst>
        </pc:spChg>
        <pc:spChg chg="add del mod">
          <ac:chgData name="Celine Aas" userId="f9465f8d-bd98-4bd9-90d5-11deb68f070f" providerId="ADAL" clId="{9580C750-FDB0-804D-BC45-F9E127F5E2F8}" dt="2024-04-26T09:17:33.710" v="361" actId="164"/>
          <ac:spMkLst>
            <pc:docMk/>
            <pc:sldMk cId="2068489125" sldId="259"/>
            <ac:spMk id="200" creationId="{7BAF2D7C-B8AC-4AD4-A9DC-CE59001D0D8E}"/>
          </ac:spMkLst>
        </pc:s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2" creationId="{26B3F536-257E-488D-9A13-3D945A5900A2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3" creationId="{39F198C6-D71B-4571-AE9A-E9C3327872B2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4" creationId="{9763D688-FB1D-4665-9C60-76B00A0D638A}"/>
          </ac:grpSpMkLst>
        </pc:grpChg>
        <pc:grpChg chg="del mod">
          <ac:chgData name="Celine Aas" userId="f9465f8d-bd98-4bd9-90d5-11deb68f070f" providerId="ADAL" clId="{9580C750-FDB0-804D-BC45-F9E127F5E2F8}" dt="2024-04-25T07:32:49.417" v="337" actId="478"/>
          <ac:grpSpMkLst>
            <pc:docMk/>
            <pc:sldMk cId="2068489125" sldId="259"/>
            <ac:grpSpMk id="5" creationId="{61E71E7C-0A5A-9D72-852A-40D0A9AFCCD6}"/>
          </ac:grpSpMkLst>
        </pc:grpChg>
        <pc:grpChg chg="add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5" creationId="{E5A524F1-D7D9-A808-A824-C2040223C38E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6" creationId="{CC54EF49-5401-4DC2-933B-0B2CB0BF1E35}"/>
          </ac:grpSpMkLst>
        </pc:grpChg>
        <pc:grpChg chg="del mod">
          <ac:chgData name="Celine Aas" userId="f9465f8d-bd98-4bd9-90d5-11deb68f070f" providerId="ADAL" clId="{9580C750-FDB0-804D-BC45-F9E127F5E2F8}" dt="2024-04-25T07:29:56.720" v="215" actId="165"/>
          <ac:grpSpMkLst>
            <pc:docMk/>
            <pc:sldMk cId="2068489125" sldId="259"/>
            <ac:grpSpMk id="7" creationId="{D16946BE-3E25-8875-9D1D-8351C5BC798A}"/>
          </ac:grpSpMkLst>
        </pc:grpChg>
        <pc:grpChg chg="del">
          <ac:chgData name="Celine Aas" userId="f9465f8d-bd98-4bd9-90d5-11deb68f070f" providerId="ADAL" clId="{9580C750-FDB0-804D-BC45-F9E127F5E2F8}" dt="2024-04-25T07:30:54.593" v="260" actId="478"/>
          <ac:grpSpMkLst>
            <pc:docMk/>
            <pc:sldMk cId="2068489125" sldId="259"/>
            <ac:grpSpMk id="8" creationId="{840BD3A5-ED5D-C6B1-8446-D63CCA0E1D58}"/>
          </ac:grpSpMkLst>
        </pc:grpChg>
        <pc:grpChg chg="add del mod">
          <ac:chgData name="Celine Aas" userId="f9465f8d-bd98-4bd9-90d5-11deb68f070f" providerId="ADAL" clId="{9580C750-FDB0-804D-BC45-F9E127F5E2F8}" dt="2024-04-25T07:27:20.091" v="184" actId="165"/>
          <ac:grpSpMkLst>
            <pc:docMk/>
            <pc:sldMk cId="2068489125" sldId="259"/>
            <ac:grpSpMk id="11" creationId="{4B23C079-EDF8-AE11-1CA6-AC25CDD1B915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14" creationId="{9F1FE893-CBD9-4CF5-EE89-D45980571809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17" creationId="{7AED41F9-F6A5-9298-27B4-34B9987EA1E1}"/>
          </ac:grpSpMkLst>
        </pc:grpChg>
        <pc:grpChg chg="del mod">
          <ac:chgData name="Celine Aas" userId="f9465f8d-bd98-4bd9-90d5-11deb68f070f" providerId="ADAL" clId="{9580C750-FDB0-804D-BC45-F9E127F5E2F8}" dt="2024-04-25T07:32:48.338" v="336" actId="478"/>
          <ac:grpSpMkLst>
            <pc:docMk/>
            <pc:sldMk cId="2068489125" sldId="259"/>
            <ac:grpSpMk id="18" creationId="{4A83058C-C435-D6B7-91A2-4F6550526638}"/>
          </ac:grpSpMkLst>
        </pc:grpChg>
        <pc:grpChg chg="del">
          <ac:chgData name="Celine Aas" userId="f9465f8d-bd98-4bd9-90d5-11deb68f070f" providerId="ADAL" clId="{9580C750-FDB0-804D-BC45-F9E127F5E2F8}" dt="2024-04-25T07:32:29.780" v="332" actId="478"/>
          <ac:grpSpMkLst>
            <pc:docMk/>
            <pc:sldMk cId="2068489125" sldId="259"/>
            <ac:grpSpMk id="21" creationId="{B3D523C9-6CAD-782B-BADF-FED3340EDA53}"/>
          </ac:grpSpMkLst>
        </pc:grpChg>
        <pc:grpChg chg="del">
          <ac:chgData name="Celine Aas" userId="f9465f8d-bd98-4bd9-90d5-11deb68f070f" providerId="ADAL" clId="{9580C750-FDB0-804D-BC45-F9E127F5E2F8}" dt="2024-04-25T07:32:28.937" v="331" actId="478"/>
          <ac:grpSpMkLst>
            <pc:docMk/>
            <pc:sldMk cId="2068489125" sldId="259"/>
            <ac:grpSpMk id="23" creationId="{BE3EACE1-C2FB-7715-08E8-1D0C9B4B65C6}"/>
          </ac:grpSpMkLst>
        </pc:grpChg>
        <pc:grpChg chg="del">
          <ac:chgData name="Celine Aas" userId="f9465f8d-bd98-4bd9-90d5-11deb68f070f" providerId="ADAL" clId="{9580C750-FDB0-804D-BC45-F9E127F5E2F8}" dt="2024-04-25T07:32:50.770" v="338" actId="478"/>
          <ac:grpSpMkLst>
            <pc:docMk/>
            <pc:sldMk cId="2068489125" sldId="259"/>
            <ac:grpSpMk id="28" creationId="{7B23B96F-8B34-A387-9CE7-1FF7268ADB77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32" creationId="{51D012C8-EB99-7C9F-AAD0-D4AB73A9514B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35" creationId="{FF4D1D08-82B1-2027-16E5-1A76DED7644B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38" creationId="{9DAA6BC2-C997-7C5A-89B6-E4D5A1DCA072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42" creationId="{CDE31C31-B43A-9EE4-2D54-BA65B351C8B7}"/>
          </ac:grpSpMkLst>
        </pc:grpChg>
        <pc:grpChg chg="del mod">
          <ac:chgData name="Celine Aas" userId="f9465f8d-bd98-4bd9-90d5-11deb68f070f" providerId="ADAL" clId="{9580C750-FDB0-804D-BC45-F9E127F5E2F8}" dt="2024-04-25T07:28:17.216" v="194" actId="478"/>
          <ac:grpSpMkLst>
            <pc:docMk/>
            <pc:sldMk cId="2068489125" sldId="259"/>
            <ac:grpSpMk id="92" creationId="{00000000-0000-0000-0000-000000000000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95" creationId="{00000000-0000-0000-0000-000000000000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101" creationId="{00000000-0000-0000-0000-000000000000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104" creationId="{00000000-0000-0000-0000-000000000000}"/>
          </ac:grpSpMkLst>
        </pc:grpChg>
        <pc:grpChg chg="del mod">
          <ac:chgData name="Celine Aas" userId="f9465f8d-bd98-4bd9-90d5-11deb68f070f" providerId="ADAL" clId="{9580C750-FDB0-804D-BC45-F9E127F5E2F8}" dt="2024-04-26T09:16:57.966" v="358" actId="478"/>
          <ac:grpSpMkLst>
            <pc:docMk/>
            <pc:sldMk cId="2068489125" sldId="259"/>
            <ac:grpSpMk id="107" creationId="{00000000-0000-0000-0000-000000000000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116" creationId="{00000000-0000-0000-0000-000000000000}"/>
          </ac:grpSpMkLst>
        </pc:grpChg>
        <pc:grpChg chg="del">
          <ac:chgData name="Celine Aas" userId="f9465f8d-bd98-4bd9-90d5-11deb68f070f" providerId="ADAL" clId="{9580C750-FDB0-804D-BC45-F9E127F5E2F8}" dt="2024-04-25T07:29:49.538" v="213" actId="478"/>
          <ac:grpSpMkLst>
            <pc:docMk/>
            <pc:sldMk cId="2068489125" sldId="259"/>
            <ac:grpSpMk id="120" creationId="{00000000-0000-0000-0000-000000000000}"/>
          </ac:grpSpMkLst>
        </pc:grpChg>
        <pc:grpChg chg="del mod">
          <ac:chgData name="Celine Aas" userId="f9465f8d-bd98-4bd9-90d5-11deb68f070f" providerId="ADAL" clId="{9580C750-FDB0-804D-BC45-F9E127F5E2F8}" dt="2024-04-25T07:33:04.540" v="345" actId="478"/>
          <ac:grpSpMkLst>
            <pc:docMk/>
            <pc:sldMk cId="2068489125" sldId="259"/>
            <ac:grpSpMk id="123" creationId="{00000000-0000-0000-0000-000000000000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126" creationId="{00000000-0000-0000-0000-000000000000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155" creationId="{0B2486A8-40A6-4B7E-AA95-13C7AF2F06A9}"/>
          </ac:grpSpMkLst>
        </pc:grpChg>
        <pc:grpChg chg="del mod">
          <ac:chgData name="Celine Aas" userId="f9465f8d-bd98-4bd9-90d5-11deb68f070f" providerId="ADAL" clId="{9580C750-FDB0-804D-BC45-F9E127F5E2F8}" dt="2024-04-25T07:30:46.473" v="257" actId="478"/>
          <ac:grpSpMkLst>
            <pc:docMk/>
            <pc:sldMk cId="2068489125" sldId="259"/>
            <ac:grpSpMk id="163" creationId="{DB048BF6-0B87-4B80-920C-C669E24D51BF}"/>
          </ac:grpSpMkLst>
        </pc:grpChg>
        <pc:grpChg chg="add del mod">
          <ac:chgData name="Celine Aas" userId="f9465f8d-bd98-4bd9-90d5-11deb68f070f" providerId="ADAL" clId="{9580C750-FDB0-804D-BC45-F9E127F5E2F8}" dt="2024-04-26T09:17:33.710" v="361" actId="164"/>
          <ac:grpSpMkLst>
            <pc:docMk/>
            <pc:sldMk cId="2068489125" sldId="259"/>
            <ac:grpSpMk id="184" creationId="{592BA262-8345-4DDD-91D1-70D54E02E8E6}"/>
          </ac:grpSpMkLst>
        </pc:grp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9" creationId="{09E8B46C-0AC5-F037-340E-CAA0573A3027}"/>
          </ac:picMkLst>
        </pc:picChg>
        <pc:picChg chg="del">
          <ac:chgData name="Celine Aas" userId="f9465f8d-bd98-4bd9-90d5-11deb68f070f" providerId="ADAL" clId="{9580C750-FDB0-804D-BC45-F9E127F5E2F8}" dt="2024-04-25T07:32:52.036" v="340" actId="478"/>
          <ac:picMkLst>
            <pc:docMk/>
            <pc:sldMk cId="2068489125" sldId="259"/>
            <ac:picMk id="10" creationId="{E68A7348-4ED3-F610-1C10-E774276AED79}"/>
          </ac:picMkLst>
        </pc:picChg>
        <pc:picChg chg="del mod topLvl">
          <ac:chgData name="Celine Aas" userId="f9465f8d-bd98-4bd9-90d5-11deb68f070f" providerId="ADAL" clId="{9580C750-FDB0-804D-BC45-F9E127F5E2F8}" dt="2024-04-25T07:28:10.014" v="190" actId="478"/>
          <ac:picMkLst>
            <pc:docMk/>
            <pc:sldMk cId="2068489125" sldId="259"/>
            <ac:picMk id="12" creationId="{6BA14308-DBC4-0D11-0D6F-CD32D8C3347D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13" creationId="{62C9BC24-8258-5926-AB9D-CA0386691B6D}"/>
          </ac:picMkLst>
        </pc:picChg>
        <pc:picChg chg="del">
          <ac:chgData name="Celine Aas" userId="f9465f8d-bd98-4bd9-90d5-11deb68f070f" providerId="ADAL" clId="{9580C750-FDB0-804D-BC45-F9E127F5E2F8}" dt="2024-04-25T07:32:51.643" v="339" actId="478"/>
          <ac:picMkLst>
            <pc:docMk/>
            <pc:sldMk cId="2068489125" sldId="259"/>
            <ac:picMk id="31" creationId="{53A0E830-6B33-8842-EF9A-376ADD22D7D7}"/>
          </ac:picMkLst>
        </pc:picChg>
        <pc:picChg chg="mod">
          <ac:chgData name="Celine Aas" userId="f9465f8d-bd98-4bd9-90d5-11deb68f070f" providerId="ADAL" clId="{9580C750-FDB0-804D-BC45-F9E127F5E2F8}" dt="2024-04-25T07:28:12.545" v="192"/>
          <ac:picMkLst>
            <pc:docMk/>
            <pc:sldMk cId="2068489125" sldId="259"/>
            <ac:picMk id="33" creationId="{A02A1E75-753A-0E00-4062-25A0D7A7DDDE}"/>
          </ac:picMkLst>
        </pc:picChg>
        <pc:picChg chg="mod">
          <ac:chgData name="Celine Aas" userId="f9465f8d-bd98-4bd9-90d5-11deb68f070f" providerId="ADAL" clId="{9580C750-FDB0-804D-BC45-F9E127F5E2F8}" dt="2024-04-25T07:28:23.049" v="196"/>
          <ac:picMkLst>
            <pc:docMk/>
            <pc:sldMk cId="2068489125" sldId="259"/>
            <ac:picMk id="36" creationId="{B67FE33B-5EDF-77DD-7835-12DCC02D7121}"/>
          </ac:picMkLst>
        </pc:picChg>
        <pc:picChg chg="mod">
          <ac:chgData name="Celine Aas" userId="f9465f8d-bd98-4bd9-90d5-11deb68f070f" providerId="ADAL" clId="{9580C750-FDB0-804D-BC45-F9E127F5E2F8}" dt="2024-04-25T07:30:57.037" v="261"/>
          <ac:picMkLst>
            <pc:docMk/>
            <pc:sldMk cId="2068489125" sldId="259"/>
            <ac:picMk id="39" creationId="{F1E515F2-A684-4E02-E700-BBE59ECA47CE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41" creationId="{6C133D2B-83E6-5679-08A5-2FC3A2AD742F}"/>
          </ac:picMkLst>
        </pc:picChg>
        <pc:picChg chg="mod">
          <ac:chgData name="Celine Aas" userId="f9465f8d-bd98-4bd9-90d5-11deb68f070f" providerId="ADAL" clId="{9580C750-FDB0-804D-BC45-F9E127F5E2F8}" dt="2024-04-26T09:17:53.349" v="363" actId="962"/>
          <ac:picMkLst>
            <pc:docMk/>
            <pc:sldMk cId="2068489125" sldId="259"/>
            <ac:picMk id="43" creationId="{283E3296-3807-37F6-49E0-89C6A6D57689}"/>
          </ac:picMkLst>
        </pc:picChg>
        <pc:picChg chg="add del mod">
          <ac:chgData name="Celine Aas" userId="f9465f8d-bd98-4bd9-90d5-11deb68f070f" providerId="ADAL" clId="{9580C750-FDB0-804D-BC45-F9E127F5E2F8}" dt="2024-04-25T07:39:40.778" v="352" actId="21"/>
          <ac:picMkLst>
            <pc:docMk/>
            <pc:sldMk cId="2068489125" sldId="259"/>
            <ac:picMk id="45" creationId="{0FBDCF89-8A92-E07F-8445-0884D42E5ABE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81" creationId="{00000000-0000-0000-0000-000000000000}"/>
          </ac:picMkLst>
        </pc:picChg>
        <pc:picChg chg="mod">
          <ac:chgData name="Celine Aas" userId="f9465f8d-bd98-4bd9-90d5-11deb68f070f" providerId="ADAL" clId="{9580C750-FDB0-804D-BC45-F9E127F5E2F8}" dt="2024-04-25T07:29:45.368" v="211" actId="1076"/>
          <ac:picMkLst>
            <pc:docMk/>
            <pc:sldMk cId="2068489125" sldId="259"/>
            <ac:picMk id="89" creationId="{00000000-0000-0000-0000-000000000000}"/>
          </ac:picMkLst>
        </pc:picChg>
        <pc:picChg chg="mod">
          <ac:chgData name="Celine Aas" userId="f9465f8d-bd98-4bd9-90d5-11deb68f070f" providerId="ADAL" clId="{9580C750-FDB0-804D-BC45-F9E127F5E2F8}" dt="2024-04-25T07:25:09.643" v="70" actId="1076"/>
          <ac:picMkLst>
            <pc:docMk/>
            <pc:sldMk cId="2068489125" sldId="259"/>
            <ac:picMk id="90" creationId="{00000000-0000-0000-0000-000000000000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91" creationId="{00000000-0000-0000-0000-000000000000}"/>
          </ac:picMkLst>
        </pc:picChg>
        <pc:picChg chg="del mod topLvl">
          <ac:chgData name="Celine Aas" userId="f9465f8d-bd98-4bd9-90d5-11deb68f070f" providerId="ADAL" clId="{9580C750-FDB0-804D-BC45-F9E127F5E2F8}" dt="2024-04-25T07:30:49.365" v="259" actId="478"/>
          <ac:picMkLst>
            <pc:docMk/>
            <pc:sldMk cId="2068489125" sldId="259"/>
            <ac:picMk id="121" creationId="{00000000-0000-0000-0000-000000000000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144" creationId="{00000000-0000-0000-0000-000000000000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145" creationId="{00000000-0000-0000-0000-000000000000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146" creationId="{00000000-0000-0000-0000-000000000000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147" creationId="{00000000-0000-0000-0000-000000000000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150" creationId="{00000000-0000-0000-0000-000000000000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159" creationId="{33FC1E1C-1796-4D60-81B9-A81C8B7EDF8D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160" creationId="{85B0E37A-A525-4D20-B53E-8F570256BFB3}"/>
          </ac:picMkLst>
        </pc:picChg>
        <pc:picChg chg="mod">
          <ac:chgData name="Celine Aas" userId="f9465f8d-bd98-4bd9-90d5-11deb68f070f" providerId="ADAL" clId="{9580C750-FDB0-804D-BC45-F9E127F5E2F8}" dt="2024-04-25T07:26:27.610" v="173" actId="14100"/>
          <ac:picMkLst>
            <pc:docMk/>
            <pc:sldMk cId="2068489125" sldId="259"/>
            <ac:picMk id="174" creationId="{5A6F1652-8478-4433-88CD-FB633CB97A5D}"/>
          </ac:picMkLst>
        </pc:picChg>
        <pc:picChg chg="del mod">
          <ac:chgData name="Celine Aas" userId="f9465f8d-bd98-4bd9-90d5-11deb68f070f" providerId="ADAL" clId="{9580C750-FDB0-804D-BC45-F9E127F5E2F8}" dt="2024-04-25T07:30:48.070" v="258" actId="478"/>
          <ac:picMkLst>
            <pc:docMk/>
            <pc:sldMk cId="2068489125" sldId="259"/>
            <ac:picMk id="175" creationId="{40C286E2-01D5-4800-BFB3-C54BF9969DCE}"/>
          </ac:picMkLst>
        </pc:picChg>
        <pc:picChg chg="del mod topLvl">
          <ac:chgData name="Celine Aas" userId="f9465f8d-bd98-4bd9-90d5-11deb68f070f" providerId="ADAL" clId="{9580C750-FDB0-804D-BC45-F9E127F5E2F8}" dt="2024-04-25T07:30:24.625" v="218" actId="478"/>
          <ac:picMkLst>
            <pc:docMk/>
            <pc:sldMk cId="2068489125" sldId="259"/>
            <ac:picMk id="194" creationId="{02D45D81-2EE6-4DDD-A698-5F344CE03928}"/>
          </ac:picMkLst>
        </pc:picChg>
        <pc:picChg chg="mod">
          <ac:chgData name="Celine Aas" userId="f9465f8d-bd98-4bd9-90d5-11deb68f070f" providerId="ADAL" clId="{9580C750-FDB0-804D-BC45-F9E127F5E2F8}" dt="2024-04-25T07:32:20.159" v="329" actId="1076"/>
          <ac:picMkLst>
            <pc:docMk/>
            <pc:sldMk cId="2068489125" sldId="259"/>
            <ac:picMk id="195" creationId="{1EC4277E-956D-40CF-B499-CCAD61FC1668}"/>
          </ac:picMkLst>
        </pc:picChg>
        <pc:picChg chg="add del mod">
          <ac:chgData name="Celine Aas" userId="f9465f8d-bd98-4bd9-90d5-11deb68f070f" providerId="ADAL" clId="{9580C750-FDB0-804D-BC45-F9E127F5E2F8}" dt="2024-04-26T09:17:33.710" v="361" actId="164"/>
          <ac:picMkLst>
            <pc:docMk/>
            <pc:sldMk cId="2068489125" sldId="259"/>
            <ac:picMk id="199" creationId="{5F3D7C88-AA5D-4F2B-8940-56A73F8E1D2F}"/>
          </ac:picMkLst>
        </pc:picChg>
      </pc:sldChg>
    </pc:docChg>
  </pc:docChgLst>
  <pc:docChgLst>
    <pc:chgData name="Celine Aas" userId="f9465f8d-bd98-4bd9-90d5-11deb68f070f" providerId="ADAL" clId="{937DC86B-AB89-4B07-BB9A-5EAB4A3947D0}"/>
    <pc:docChg chg="modSld">
      <pc:chgData name="Celine Aas" userId="f9465f8d-bd98-4bd9-90d5-11deb68f070f" providerId="ADAL" clId="{937DC86B-AB89-4B07-BB9A-5EAB4A3947D0}" dt="2023-01-31T10:55:39.619" v="10" actId="1038"/>
      <pc:docMkLst>
        <pc:docMk/>
      </pc:docMkLst>
      <pc:sldChg chg="modSp mod">
        <pc:chgData name="Celine Aas" userId="f9465f8d-bd98-4bd9-90d5-11deb68f070f" providerId="ADAL" clId="{937DC86B-AB89-4B07-BB9A-5EAB4A3947D0}" dt="2023-01-31T10:55:39.619" v="10" actId="1038"/>
        <pc:sldMkLst>
          <pc:docMk/>
          <pc:sldMk cId="2068489125" sldId="259"/>
        </pc:sldMkLst>
        <pc:picChg chg="mod">
          <ac:chgData name="Celine Aas" userId="f9465f8d-bd98-4bd9-90d5-11deb68f070f" providerId="ADAL" clId="{937DC86B-AB89-4B07-BB9A-5EAB4A3947D0}" dt="2023-01-31T10:55:39.619" v="10" actId="1038"/>
          <ac:picMkLst>
            <pc:docMk/>
            <pc:sldMk cId="2068489125" sldId="259"/>
            <ac:picMk id="150" creationId="{00000000-0000-0000-0000-000000000000}"/>
          </ac:picMkLst>
        </pc:picChg>
        <pc:picChg chg="mod">
          <ac:chgData name="Celine Aas" userId="f9465f8d-bd98-4bd9-90d5-11deb68f070f" providerId="ADAL" clId="{937DC86B-AB89-4B07-BB9A-5EAB4A3947D0}" dt="2023-01-31T10:55:32.956" v="6" actId="1035"/>
          <ac:picMkLst>
            <pc:docMk/>
            <pc:sldMk cId="2068489125" sldId="259"/>
            <ac:picMk id="179" creationId="{EDE7A82F-F932-49EB-B43A-6B42721934E4}"/>
          </ac:picMkLst>
        </pc:picChg>
        <pc:picChg chg="mod">
          <ac:chgData name="Celine Aas" userId="f9465f8d-bd98-4bd9-90d5-11deb68f070f" providerId="ADAL" clId="{937DC86B-AB89-4B07-BB9A-5EAB4A3947D0}" dt="2023-01-31T10:55:26.912" v="5" actId="1037"/>
          <ac:picMkLst>
            <pc:docMk/>
            <pc:sldMk cId="2068489125" sldId="259"/>
            <ac:picMk id="194" creationId="{02D45D81-2EE6-4DDD-A698-5F344CE03928}"/>
          </ac:picMkLst>
        </pc:picChg>
      </pc:sldChg>
    </pc:docChg>
  </pc:docChgLst>
  <pc:docChgLst>
    <pc:chgData name="Celine Aas" userId="f9465f8d-bd98-4bd9-90d5-11deb68f070f" providerId="ADAL" clId="{E991484C-E6B4-8240-BD32-328E92E609B4}"/>
    <pc:docChg chg="undo custSel modSld">
      <pc:chgData name="Celine Aas" userId="f9465f8d-bd98-4bd9-90d5-11deb68f070f" providerId="ADAL" clId="{E991484C-E6B4-8240-BD32-328E92E609B4}" dt="2024-04-02T11:29:53.105" v="552" actId="1076"/>
      <pc:docMkLst>
        <pc:docMk/>
      </pc:docMkLst>
      <pc:sldChg chg="addSp delSp modSp mod">
        <pc:chgData name="Celine Aas" userId="f9465f8d-bd98-4bd9-90d5-11deb68f070f" providerId="ADAL" clId="{E991484C-E6B4-8240-BD32-328E92E609B4}" dt="2024-04-02T11:29:53.105" v="552" actId="1076"/>
        <pc:sldMkLst>
          <pc:docMk/>
          <pc:sldMk cId="2068489125" sldId="259"/>
        </pc:sldMkLst>
        <pc:spChg chg="mod">
          <ac:chgData name="Celine Aas" userId="f9465f8d-bd98-4bd9-90d5-11deb68f070f" providerId="ADAL" clId="{E991484C-E6B4-8240-BD32-328E92E609B4}" dt="2024-03-11T12:16:27.713" v="253" actId="14100"/>
          <ac:spMkLst>
            <pc:docMk/>
            <pc:sldMk cId="2068489125" sldId="259"/>
            <ac:spMk id="16" creationId="{4F810BE7-9385-0D96-2FFE-CA9890B54236}"/>
          </ac:spMkLst>
        </pc:spChg>
        <pc:spChg chg="mod">
          <ac:chgData name="Celine Aas" userId="f9465f8d-bd98-4bd9-90d5-11deb68f070f" providerId="ADAL" clId="{E991484C-E6B4-8240-BD32-328E92E609B4}" dt="2024-03-11T12:17:52.837" v="352"/>
          <ac:spMkLst>
            <pc:docMk/>
            <pc:sldMk cId="2068489125" sldId="259"/>
            <ac:spMk id="20" creationId="{9A5525CA-3C35-CE49-0F64-0E114F3E2666}"/>
          </ac:spMkLst>
        </pc:spChg>
        <pc:spChg chg="mod">
          <ac:chgData name="Celine Aas" userId="f9465f8d-bd98-4bd9-90d5-11deb68f070f" providerId="ADAL" clId="{E991484C-E6B4-8240-BD32-328E92E609B4}" dt="2024-03-11T12:18:26.178" v="434" actId="20577"/>
          <ac:spMkLst>
            <pc:docMk/>
            <pc:sldMk cId="2068489125" sldId="259"/>
            <ac:spMk id="25" creationId="{F008547E-0349-51C9-BB9C-1527235BB5F6}"/>
          </ac:spMkLst>
        </pc:spChg>
        <pc:spChg chg="add mod">
          <ac:chgData name="Celine Aas" userId="f9465f8d-bd98-4bd9-90d5-11deb68f070f" providerId="ADAL" clId="{E991484C-E6B4-8240-BD32-328E92E609B4}" dt="2024-04-02T11:29:53.105" v="552" actId="1076"/>
          <ac:spMkLst>
            <pc:docMk/>
            <pc:sldMk cId="2068489125" sldId="259"/>
            <ac:spMk id="26" creationId="{2DED3575-CEC1-33D7-3C8A-9A18EF5D4C25}"/>
          </ac:spMkLst>
        </pc:spChg>
        <pc:spChg chg="add del mod">
          <ac:chgData name="Celine Aas" userId="f9465f8d-bd98-4bd9-90d5-11deb68f070f" providerId="ADAL" clId="{E991484C-E6B4-8240-BD32-328E92E609B4}" dt="2024-04-02T11:29:22.238" v="541" actId="478"/>
          <ac:spMkLst>
            <pc:docMk/>
            <pc:sldMk cId="2068489125" sldId="259"/>
            <ac:spMk id="27" creationId="{F1B152FE-553C-4867-E3EF-14ECB9F4C360}"/>
          </ac:spMkLst>
        </pc:spChg>
        <pc:spChg chg="mod">
          <ac:chgData name="Celine Aas" userId="f9465f8d-bd98-4bd9-90d5-11deb68f070f" providerId="ADAL" clId="{E991484C-E6B4-8240-BD32-328E92E609B4}" dt="2024-04-02T11:29:40.210" v="548" actId="20577"/>
          <ac:spMkLst>
            <pc:docMk/>
            <pc:sldMk cId="2068489125" sldId="259"/>
            <ac:spMk id="30" creationId="{FB19846E-B28B-3909-F7DB-2120EBDA2FF3}"/>
          </ac:spMkLst>
        </pc:spChg>
        <pc:spChg chg="mod">
          <ac:chgData name="Celine Aas" userId="f9465f8d-bd98-4bd9-90d5-11deb68f070f" providerId="ADAL" clId="{E991484C-E6B4-8240-BD32-328E92E609B4}" dt="2024-03-11T12:11:40.027" v="26" actId="20577"/>
          <ac:spMkLst>
            <pc:docMk/>
            <pc:sldMk cId="2068489125" sldId="259"/>
            <ac:spMk id="78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3-11T12:15:03.314" v="203" actId="20577"/>
          <ac:spMkLst>
            <pc:docMk/>
            <pc:sldMk cId="2068489125" sldId="259"/>
            <ac:spMk id="109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3-11T12:18:22.262" v="430" actId="20577"/>
          <ac:spMkLst>
            <pc:docMk/>
            <pc:sldMk cId="2068489125" sldId="259"/>
            <ac:spMk id="118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3-11T12:14:15.588" v="127" actId="20577"/>
          <ac:spMkLst>
            <pc:docMk/>
            <pc:sldMk cId="2068489125" sldId="259"/>
            <ac:spMk id="122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3-11T12:18:23.881" v="432" actId="20577"/>
          <ac:spMkLst>
            <pc:docMk/>
            <pc:sldMk cId="2068489125" sldId="259"/>
            <ac:spMk id="125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4-02T11:28:10.338" v="482" actId="1076"/>
          <ac:spMkLst>
            <pc:docMk/>
            <pc:sldMk cId="2068489125" sldId="259"/>
            <ac:spMk id="129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3-11T12:12:01.947" v="29" actId="20577"/>
          <ac:spMkLst>
            <pc:docMk/>
            <pc:sldMk cId="2068489125" sldId="259"/>
            <ac:spMk id="131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3-11T12:17:08.108" v="286" actId="1076"/>
          <ac:spMkLst>
            <pc:docMk/>
            <pc:sldMk cId="2068489125" sldId="259"/>
            <ac:spMk id="133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4-02T11:28:10.338" v="482" actId="1076"/>
          <ac:spMkLst>
            <pc:docMk/>
            <pc:sldMk cId="2068489125" sldId="259"/>
            <ac:spMk id="135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3-11T12:17:39.369" v="350" actId="164"/>
          <ac:spMkLst>
            <pc:docMk/>
            <pc:sldMk cId="2068489125" sldId="259"/>
            <ac:spMk id="136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3-11T12:14:43.675" v="149" actId="164"/>
          <ac:spMkLst>
            <pc:docMk/>
            <pc:sldMk cId="2068489125" sldId="259"/>
            <ac:spMk id="141" creationId="{00000000-0000-0000-0000-000000000000}"/>
          </ac:spMkLst>
        </pc:spChg>
        <pc:spChg chg="mod">
          <ac:chgData name="Celine Aas" userId="f9465f8d-bd98-4bd9-90d5-11deb68f070f" providerId="ADAL" clId="{E991484C-E6B4-8240-BD32-328E92E609B4}" dt="2024-04-02T11:28:10.338" v="482" actId="1076"/>
          <ac:spMkLst>
            <pc:docMk/>
            <pc:sldMk cId="2068489125" sldId="259"/>
            <ac:spMk id="161" creationId="{656FA90C-97DF-4CFD-9CB2-6576881367CE}"/>
          </ac:spMkLst>
        </pc:spChg>
        <pc:spChg chg="mod">
          <ac:chgData name="Celine Aas" userId="f9465f8d-bd98-4bd9-90d5-11deb68f070f" providerId="ADAL" clId="{E991484C-E6B4-8240-BD32-328E92E609B4}" dt="2024-03-11T12:13:16.072" v="85" actId="20577"/>
          <ac:spMkLst>
            <pc:docMk/>
            <pc:sldMk cId="2068489125" sldId="259"/>
            <ac:spMk id="165" creationId="{C41B19C6-5049-4B3A-B2A4-4FE87D7D7A52}"/>
          </ac:spMkLst>
        </pc:spChg>
        <pc:spChg chg="del mod topLvl">
          <ac:chgData name="Celine Aas" userId="f9465f8d-bd98-4bd9-90d5-11deb68f070f" providerId="ADAL" clId="{E991484C-E6B4-8240-BD32-328E92E609B4}" dt="2024-03-11T12:18:40.059" v="456" actId="478"/>
          <ac:spMkLst>
            <pc:docMk/>
            <pc:sldMk cId="2068489125" sldId="259"/>
            <ac:spMk id="171" creationId="{93F85BBF-D6C2-4636-AC65-CC7F983D1CC1}"/>
          </ac:spMkLst>
        </pc:spChg>
        <pc:spChg chg="mod">
          <ac:chgData name="Celine Aas" userId="f9465f8d-bd98-4bd9-90d5-11deb68f070f" providerId="ADAL" clId="{E991484C-E6B4-8240-BD32-328E92E609B4}" dt="2024-03-11T12:13:42.043" v="104" actId="164"/>
          <ac:spMkLst>
            <pc:docMk/>
            <pc:sldMk cId="2068489125" sldId="259"/>
            <ac:spMk id="177" creationId="{08F07023-6CEC-4E7A-B013-6FD5CD9C95E6}"/>
          </ac:spMkLst>
        </pc:spChg>
        <pc:spChg chg="mod">
          <ac:chgData name="Celine Aas" userId="f9465f8d-bd98-4bd9-90d5-11deb68f070f" providerId="ADAL" clId="{E991484C-E6B4-8240-BD32-328E92E609B4}" dt="2024-03-11T12:14:36.587" v="148" actId="1076"/>
          <ac:spMkLst>
            <pc:docMk/>
            <pc:sldMk cId="2068489125" sldId="259"/>
            <ac:spMk id="186" creationId="{3C19160D-34BF-4CCB-A4A0-7C3D5641A923}"/>
          </ac:spMkLst>
        </pc:spChg>
        <pc:spChg chg="del mod">
          <ac:chgData name="Celine Aas" userId="f9465f8d-bd98-4bd9-90d5-11deb68f070f" providerId="ADAL" clId="{E991484C-E6B4-8240-BD32-328E92E609B4}" dt="2024-03-11T12:14:25.147" v="145" actId="478"/>
          <ac:spMkLst>
            <pc:docMk/>
            <pc:sldMk cId="2068489125" sldId="259"/>
            <ac:spMk id="193" creationId="{85A4188B-1B18-4DD0-8F55-9E6105D09E35}"/>
          </ac:spMkLst>
        </pc:spChg>
        <pc:spChg chg="mod">
          <ac:chgData name="Celine Aas" userId="f9465f8d-bd98-4bd9-90d5-11deb68f070f" providerId="ADAL" clId="{E991484C-E6B4-8240-BD32-328E92E609B4}" dt="2024-04-02T11:29:11.050" v="536" actId="20577"/>
          <ac:spMkLst>
            <pc:docMk/>
            <pc:sldMk cId="2068489125" sldId="259"/>
            <ac:spMk id="200" creationId="{7BAF2D7C-B8AC-4AD4-A9DC-CE59001D0D8E}"/>
          </ac:spMkLst>
        </pc:spChg>
        <pc:spChg chg="del">
          <ac:chgData name="Celine Aas" userId="f9465f8d-bd98-4bd9-90d5-11deb68f070f" providerId="ADAL" clId="{E991484C-E6B4-8240-BD32-328E92E609B4}" dt="2024-03-11T12:18:41.901" v="460" actId="478"/>
          <ac:spMkLst>
            <pc:docMk/>
            <pc:sldMk cId="2068489125" sldId="259"/>
            <ac:spMk id="202" creationId="{D6542AE2-DA32-446D-BBBA-735AAC6E418A}"/>
          </ac:spMkLst>
        </pc:s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2" creationId="{26B3F536-257E-488D-9A13-3D945A5900A2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3" creationId="{39F198C6-D71B-4571-AE9A-E9C3327872B2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4" creationId="{9763D688-FB1D-4665-9C60-76B00A0D638A}"/>
          </ac:grpSpMkLst>
        </pc:grpChg>
        <pc:grpChg chg="add 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5" creationId="{61E71E7C-0A5A-9D72-852A-40D0A9AFCCD6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6" creationId="{CC54EF49-5401-4DC2-933B-0B2CB0BF1E35}"/>
          </ac:grpSpMkLst>
        </pc:grpChg>
        <pc:grpChg chg="add 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7" creationId="{D16946BE-3E25-8875-9D1D-8351C5BC798A}"/>
          </ac:grpSpMkLst>
        </pc:grpChg>
        <pc:grpChg chg="add 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8" creationId="{840BD3A5-ED5D-C6B1-8446-D63CCA0E1D58}"/>
          </ac:grpSpMkLst>
        </pc:grpChg>
        <pc:grpChg chg="add 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4" creationId="{9F1FE893-CBD9-4CF5-EE89-D45980571809}"/>
          </ac:grpSpMkLst>
        </pc:grpChg>
        <pc:grpChg chg="add 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7" creationId="{7AED41F9-F6A5-9298-27B4-34B9987EA1E1}"/>
          </ac:grpSpMkLst>
        </pc:grpChg>
        <pc:grpChg chg="add mod">
          <ac:chgData name="Celine Aas" userId="f9465f8d-bd98-4bd9-90d5-11deb68f070f" providerId="ADAL" clId="{E991484C-E6B4-8240-BD32-328E92E609B4}" dt="2024-04-02T11:28:38.008" v="485" actId="1076"/>
          <ac:grpSpMkLst>
            <pc:docMk/>
            <pc:sldMk cId="2068489125" sldId="259"/>
            <ac:grpSpMk id="18" creationId="{4A83058C-C435-D6B7-91A2-4F6550526638}"/>
          </ac:grpSpMkLst>
        </pc:grpChg>
        <pc:grpChg chg="add 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21" creationId="{B3D523C9-6CAD-782B-BADF-FED3340EDA53}"/>
          </ac:grpSpMkLst>
        </pc:grpChg>
        <pc:grpChg chg="mod">
          <ac:chgData name="Celine Aas" userId="f9465f8d-bd98-4bd9-90d5-11deb68f070f" providerId="ADAL" clId="{E991484C-E6B4-8240-BD32-328E92E609B4}" dt="2024-03-11T12:17:52.837" v="352"/>
          <ac:grpSpMkLst>
            <pc:docMk/>
            <pc:sldMk cId="2068489125" sldId="259"/>
            <ac:grpSpMk id="23" creationId="{BE3EACE1-C2FB-7715-08E8-1D0C9B4B65C6}"/>
          </ac:grpSpMkLst>
        </pc:grpChg>
        <pc:grpChg chg="add mod">
          <ac:chgData name="Celine Aas" userId="f9465f8d-bd98-4bd9-90d5-11deb68f070f" providerId="ADAL" clId="{E991484C-E6B4-8240-BD32-328E92E609B4}" dt="2024-04-02T11:29:38.426" v="546" actId="1076"/>
          <ac:grpSpMkLst>
            <pc:docMk/>
            <pc:sldMk cId="2068489125" sldId="259"/>
            <ac:grpSpMk id="28" creationId="{7B23B96F-8B34-A387-9CE7-1FF7268ADB77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92" creationId="{00000000-0000-0000-0000-000000000000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95" creationId="{00000000-0000-0000-0000-000000000000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01" creationId="{00000000-0000-0000-0000-000000000000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04" creationId="{00000000-0000-0000-0000-000000000000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07" creationId="{00000000-0000-0000-0000-000000000000}"/>
          </ac:grpSpMkLst>
        </pc:grpChg>
        <pc:grpChg chg="del">
          <ac:chgData name="Celine Aas" userId="f9465f8d-bd98-4bd9-90d5-11deb68f070f" providerId="ADAL" clId="{E991484C-E6B4-8240-BD32-328E92E609B4}" dt="2024-03-11T12:17:09.926" v="287" actId="478"/>
          <ac:grpSpMkLst>
            <pc:docMk/>
            <pc:sldMk cId="2068489125" sldId="259"/>
            <ac:grpSpMk id="113" creationId="{00000000-0000-0000-0000-000000000000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16" creationId="{00000000-0000-0000-0000-000000000000}"/>
          </ac:grpSpMkLst>
        </pc:grpChg>
        <pc:grpChg chg="mod">
          <ac:chgData name="Celine Aas" userId="f9465f8d-bd98-4bd9-90d5-11deb68f070f" providerId="ADAL" clId="{E991484C-E6B4-8240-BD32-328E92E609B4}" dt="2024-03-11T12:14:05.899" v="107" actId="164"/>
          <ac:grpSpMkLst>
            <pc:docMk/>
            <pc:sldMk cId="2068489125" sldId="259"/>
            <ac:grpSpMk id="120" creationId="{00000000-0000-0000-0000-000000000000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23" creationId="{00000000-0000-0000-0000-000000000000}"/>
          </ac:grpSpMkLst>
        </pc:grpChg>
        <pc:grpChg chg="add del mod">
          <ac:chgData name="Celine Aas" userId="f9465f8d-bd98-4bd9-90d5-11deb68f070f" providerId="ADAL" clId="{E991484C-E6B4-8240-BD32-328E92E609B4}" dt="2024-04-02T11:29:31.862" v="544" actId="21"/>
          <ac:grpSpMkLst>
            <pc:docMk/>
            <pc:sldMk cId="2068489125" sldId="259"/>
            <ac:grpSpMk id="126" creationId="{00000000-0000-0000-0000-000000000000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55" creationId="{0B2486A8-40A6-4B7E-AA95-13C7AF2F06A9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63" creationId="{DB048BF6-0B87-4B80-920C-C669E24D51BF}"/>
          </ac:grpSpMkLst>
        </pc:grpChg>
        <pc:grpChg chg="del">
          <ac:chgData name="Celine Aas" userId="f9465f8d-bd98-4bd9-90d5-11deb68f070f" providerId="ADAL" clId="{E991484C-E6B4-8240-BD32-328E92E609B4}" dt="2024-03-11T12:18:40.059" v="456" actId="478"/>
          <ac:grpSpMkLst>
            <pc:docMk/>
            <pc:sldMk cId="2068489125" sldId="259"/>
            <ac:grpSpMk id="169" creationId="{C9C18E8E-6137-456B-9A68-C3BB8D4C2F8B}"/>
          </ac:grpSpMkLst>
        </pc:grpChg>
        <pc:grpChg chg="mod">
          <ac:chgData name="Celine Aas" userId="f9465f8d-bd98-4bd9-90d5-11deb68f070f" providerId="ADAL" clId="{E991484C-E6B4-8240-BD32-328E92E609B4}" dt="2024-04-02T11:28:10.338" v="482" actId="1076"/>
          <ac:grpSpMkLst>
            <pc:docMk/>
            <pc:sldMk cId="2068489125" sldId="259"/>
            <ac:grpSpMk id="184" creationId="{592BA262-8345-4DDD-91D1-70D54E02E8E6}"/>
          </ac:grpSpMkLst>
        </pc:grpChg>
        <pc:grpChg chg="del mod">
          <ac:chgData name="Celine Aas" userId="f9465f8d-bd98-4bd9-90d5-11deb68f070f" providerId="ADAL" clId="{E991484C-E6B4-8240-BD32-328E92E609B4}" dt="2024-03-11T12:14:25.147" v="145" actId="478"/>
          <ac:grpSpMkLst>
            <pc:docMk/>
            <pc:sldMk cId="2068489125" sldId="259"/>
            <ac:grpSpMk id="191" creationId="{47E889A8-5066-4232-9C56-BD3CE24C4750}"/>
          </ac:grpSpMkLst>
        </pc:grpChg>
        <pc:grpChg chg="del">
          <ac:chgData name="Celine Aas" userId="f9465f8d-bd98-4bd9-90d5-11deb68f070f" providerId="ADAL" clId="{E991484C-E6B4-8240-BD32-328E92E609B4}" dt="2024-03-11T12:18:06.119" v="425" actId="478"/>
          <ac:grpSpMkLst>
            <pc:docMk/>
            <pc:sldMk cId="2068489125" sldId="259"/>
            <ac:grpSpMk id="196" creationId="{41F45B00-3F17-426E-8FA8-00A1720794FD}"/>
          </ac:grpSpMkLst>
        </pc:grpChg>
        <pc:picChg chg="add 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9" creationId="{09E8B46C-0AC5-F037-340E-CAA0573A3027}"/>
          </ac:picMkLst>
        </pc:picChg>
        <pc:picChg chg="add mod">
          <ac:chgData name="Celine Aas" userId="f9465f8d-bd98-4bd9-90d5-11deb68f070f" providerId="ADAL" clId="{E991484C-E6B4-8240-BD32-328E92E609B4}" dt="2024-04-02T11:29:49.856" v="551" actId="1076"/>
          <ac:picMkLst>
            <pc:docMk/>
            <pc:sldMk cId="2068489125" sldId="259"/>
            <ac:picMk id="10" creationId="{E68A7348-4ED3-F610-1C10-E774276AED79}"/>
          </ac:picMkLst>
        </pc:picChg>
        <pc:picChg chg="add del mod">
          <ac:chgData name="Celine Aas" userId="f9465f8d-bd98-4bd9-90d5-11deb68f070f" providerId="ADAL" clId="{E991484C-E6B4-8240-BD32-328E92E609B4}" dt="2024-03-11T12:16:32.473" v="256" actId="478"/>
          <ac:picMkLst>
            <pc:docMk/>
            <pc:sldMk cId="2068489125" sldId="259"/>
            <ac:picMk id="10" creationId="{EB3EE2FF-C217-AB99-2400-32E041B76F97}"/>
          </ac:picMkLst>
        </pc:picChg>
        <pc:picChg chg="add del mod">
          <ac:chgData name="Celine Aas" userId="f9465f8d-bd98-4bd9-90d5-11deb68f070f" providerId="ADAL" clId="{E991484C-E6B4-8240-BD32-328E92E609B4}" dt="2024-03-11T12:15:54.711" v="216" actId="478"/>
          <ac:picMkLst>
            <pc:docMk/>
            <pc:sldMk cId="2068489125" sldId="259"/>
            <ac:picMk id="11" creationId="{103050F2-5E59-5D70-1612-C947FA41CDAF}"/>
          </ac:picMkLst>
        </pc:picChg>
        <pc:picChg chg="add del mod">
          <ac:chgData name="Celine Aas" userId="f9465f8d-bd98-4bd9-90d5-11deb68f070f" providerId="ADAL" clId="{E991484C-E6B4-8240-BD32-328E92E609B4}" dt="2024-04-02T11:28:45.119" v="489" actId="478"/>
          <ac:picMkLst>
            <pc:docMk/>
            <pc:sldMk cId="2068489125" sldId="259"/>
            <ac:picMk id="11" creationId="{2A88D424-50E9-0939-9C54-C5BDF6F0AB89}"/>
          </ac:picMkLst>
        </pc:picChg>
        <pc:picChg chg="add del mod">
          <ac:chgData name="Celine Aas" userId="f9465f8d-bd98-4bd9-90d5-11deb68f070f" providerId="ADAL" clId="{E991484C-E6B4-8240-BD32-328E92E609B4}" dt="2024-03-11T12:16:02.134" v="219" actId="478"/>
          <ac:picMkLst>
            <pc:docMk/>
            <pc:sldMk cId="2068489125" sldId="259"/>
            <ac:picMk id="12" creationId="{4CA1C030-3138-64C4-1520-D1A7BECEC944}"/>
          </ac:picMkLst>
        </pc:picChg>
        <pc:picChg chg="add del mod">
          <ac:chgData name="Celine Aas" userId="f9465f8d-bd98-4bd9-90d5-11deb68f070f" providerId="ADAL" clId="{E991484C-E6B4-8240-BD32-328E92E609B4}" dt="2024-04-02T11:28:49.225" v="491" actId="478"/>
          <ac:picMkLst>
            <pc:docMk/>
            <pc:sldMk cId="2068489125" sldId="259"/>
            <ac:picMk id="12" creationId="{8C0F870B-F59B-4F40-F034-6D7091A9C3ED}"/>
          </ac:picMkLst>
        </pc:picChg>
        <pc:picChg chg="add 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13" creationId="{62C9BC24-8258-5926-AB9D-CA0386691B6D}"/>
          </ac:picMkLst>
        </pc:picChg>
        <pc:picChg chg="mod">
          <ac:chgData name="Celine Aas" userId="f9465f8d-bd98-4bd9-90d5-11deb68f070f" providerId="ADAL" clId="{E991484C-E6B4-8240-BD32-328E92E609B4}" dt="2024-03-11T12:16:31.120" v="255" actId="1076"/>
          <ac:picMkLst>
            <pc:docMk/>
            <pc:sldMk cId="2068489125" sldId="259"/>
            <ac:picMk id="15" creationId="{6DEA82B4-60BE-6A08-8766-E1B476E3DD7E}"/>
          </ac:picMkLst>
        </pc:picChg>
        <pc:picChg chg="mod">
          <ac:chgData name="Celine Aas" userId="f9465f8d-bd98-4bd9-90d5-11deb68f070f" providerId="ADAL" clId="{E991484C-E6B4-8240-BD32-328E92E609B4}" dt="2024-03-11T12:17:52.837" v="352"/>
          <ac:picMkLst>
            <pc:docMk/>
            <pc:sldMk cId="2068489125" sldId="259"/>
            <ac:picMk id="19" creationId="{2A1E7219-B91A-98E4-62C1-AC4A8B46F35E}"/>
          </ac:picMkLst>
        </pc:picChg>
        <pc:picChg chg="mod">
          <ac:chgData name="Celine Aas" userId="f9465f8d-bd98-4bd9-90d5-11deb68f070f" providerId="ADAL" clId="{E991484C-E6B4-8240-BD32-328E92E609B4}" dt="2024-03-11T12:17:52.837" v="352"/>
          <ac:picMkLst>
            <pc:docMk/>
            <pc:sldMk cId="2068489125" sldId="259"/>
            <ac:picMk id="22" creationId="{A565829A-BFF6-D2DF-232E-1CD146236F43}"/>
          </ac:picMkLst>
        </pc:picChg>
        <pc:picChg chg="mod">
          <ac:chgData name="Celine Aas" userId="f9465f8d-bd98-4bd9-90d5-11deb68f070f" providerId="ADAL" clId="{E991484C-E6B4-8240-BD32-328E92E609B4}" dt="2024-03-11T12:17:52.837" v="352"/>
          <ac:picMkLst>
            <pc:docMk/>
            <pc:sldMk cId="2068489125" sldId="259"/>
            <ac:picMk id="24" creationId="{C6491FD4-9895-4CC2-B675-C3636F1F63FB}"/>
          </ac:picMkLst>
        </pc:picChg>
        <pc:picChg chg="mod">
          <ac:chgData name="Celine Aas" userId="f9465f8d-bd98-4bd9-90d5-11deb68f070f" providerId="ADAL" clId="{E991484C-E6B4-8240-BD32-328E92E609B4}" dt="2024-04-02T11:29:32.770" v="545"/>
          <ac:picMkLst>
            <pc:docMk/>
            <pc:sldMk cId="2068489125" sldId="259"/>
            <ac:picMk id="29" creationId="{12DBC45D-0B03-D45A-7045-D9271B8D4E9C}"/>
          </ac:picMkLst>
        </pc:picChg>
        <pc:picChg chg="add mod">
          <ac:chgData name="Celine Aas" userId="f9465f8d-bd98-4bd9-90d5-11deb68f070f" providerId="ADAL" clId="{E991484C-E6B4-8240-BD32-328E92E609B4}" dt="2024-04-02T11:29:47.532" v="550" actId="1076"/>
          <ac:picMkLst>
            <pc:docMk/>
            <pc:sldMk cId="2068489125" sldId="259"/>
            <ac:picMk id="31" creationId="{53A0E830-6B33-8842-EF9A-376ADD22D7D7}"/>
          </ac:picMkLst>
        </pc:picChg>
        <pc:picChg chg="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81" creationId="{00000000-0000-0000-0000-000000000000}"/>
          </ac:picMkLst>
        </pc:picChg>
        <pc:picChg chg="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91" creationId="{00000000-0000-0000-0000-000000000000}"/>
          </ac:picMkLst>
        </pc:picChg>
        <pc:picChg chg="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144" creationId="{00000000-0000-0000-0000-000000000000}"/>
          </ac:picMkLst>
        </pc:picChg>
        <pc:picChg chg="add del mod">
          <ac:chgData name="Celine Aas" userId="f9465f8d-bd98-4bd9-90d5-11deb68f070f" providerId="ADAL" clId="{E991484C-E6B4-8240-BD32-328E92E609B4}" dt="2024-04-02T11:29:31.862" v="544" actId="21"/>
          <ac:picMkLst>
            <pc:docMk/>
            <pc:sldMk cId="2068489125" sldId="259"/>
            <ac:picMk id="145" creationId="{00000000-0000-0000-0000-000000000000}"/>
          </ac:picMkLst>
        </pc:picChg>
        <pc:picChg chg="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146" creationId="{00000000-0000-0000-0000-000000000000}"/>
          </ac:picMkLst>
        </pc:picChg>
        <pc:picChg chg="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147" creationId="{00000000-0000-0000-0000-000000000000}"/>
          </ac:picMkLst>
        </pc:picChg>
        <pc:picChg chg="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150" creationId="{00000000-0000-0000-0000-000000000000}"/>
          </ac:picMkLst>
        </pc:picChg>
        <pc:picChg chg="del">
          <ac:chgData name="Celine Aas" userId="f9465f8d-bd98-4bd9-90d5-11deb68f070f" providerId="ADAL" clId="{E991484C-E6B4-8240-BD32-328E92E609B4}" dt="2024-03-11T12:18:07.597" v="426" actId="478"/>
          <ac:picMkLst>
            <pc:docMk/>
            <pc:sldMk cId="2068489125" sldId="259"/>
            <ac:picMk id="152" creationId="{00000000-0000-0000-0000-000000000000}"/>
          </ac:picMkLst>
        </pc:picChg>
        <pc:picChg chg="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159" creationId="{33FC1E1C-1796-4D60-81B9-A81C8B7EDF8D}"/>
          </ac:picMkLst>
        </pc:picChg>
        <pc:picChg chg="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160" creationId="{85B0E37A-A525-4D20-B53E-8F570256BFB3}"/>
          </ac:picMkLst>
        </pc:picChg>
        <pc:picChg chg="del topLvl">
          <ac:chgData name="Celine Aas" userId="f9465f8d-bd98-4bd9-90d5-11deb68f070f" providerId="ADAL" clId="{E991484C-E6B4-8240-BD32-328E92E609B4}" dt="2024-03-11T12:18:40.934" v="458" actId="478"/>
          <ac:picMkLst>
            <pc:docMk/>
            <pc:sldMk cId="2068489125" sldId="259"/>
            <ac:picMk id="170" creationId="{028AA6A5-8920-4369-9245-A93E5BE53BC5}"/>
          </ac:picMkLst>
        </pc:picChg>
        <pc:picChg chg="mod">
          <ac:chgData name="Celine Aas" userId="f9465f8d-bd98-4bd9-90d5-11deb68f070f" providerId="ADAL" clId="{E991484C-E6B4-8240-BD32-328E92E609B4}" dt="2024-04-02T11:28:10.338" v="482" actId="1076"/>
          <ac:picMkLst>
            <pc:docMk/>
            <pc:sldMk cId="2068489125" sldId="259"/>
            <ac:picMk id="175" creationId="{40C286E2-01D5-4800-BFB3-C54BF9969DCE}"/>
          </ac:picMkLst>
        </pc:picChg>
        <pc:picChg chg="mod">
          <ac:chgData name="Celine Aas" userId="f9465f8d-bd98-4bd9-90d5-11deb68f070f" providerId="ADAL" clId="{E991484C-E6B4-8240-BD32-328E92E609B4}" dt="2024-03-11T12:13:46.342" v="105" actId="167"/>
          <ac:picMkLst>
            <pc:docMk/>
            <pc:sldMk cId="2068489125" sldId="259"/>
            <ac:picMk id="176" creationId="{95494F9D-D163-4B45-B4C2-D88DF8BEB4E2}"/>
          </ac:picMkLst>
        </pc:picChg>
        <pc:picChg chg="del mod">
          <ac:chgData name="Celine Aas" userId="f9465f8d-bd98-4bd9-90d5-11deb68f070f" providerId="ADAL" clId="{E991484C-E6B4-8240-BD32-328E92E609B4}" dt="2024-03-11T12:12:59.481" v="32" actId="478"/>
          <ac:picMkLst>
            <pc:docMk/>
            <pc:sldMk cId="2068489125" sldId="259"/>
            <ac:picMk id="178" creationId="{98B007DA-8B68-4985-8666-5D7BA3293298}"/>
          </ac:picMkLst>
        </pc:picChg>
        <pc:picChg chg="del">
          <ac:chgData name="Celine Aas" userId="f9465f8d-bd98-4bd9-90d5-11deb68f070f" providerId="ADAL" clId="{E991484C-E6B4-8240-BD32-328E92E609B4}" dt="2024-03-11T12:16:10.306" v="222" actId="478"/>
          <ac:picMkLst>
            <pc:docMk/>
            <pc:sldMk cId="2068489125" sldId="259"/>
            <ac:picMk id="179" creationId="{EDE7A82F-F932-49EB-B43A-6B42721934E4}"/>
          </ac:picMkLst>
        </pc:picChg>
        <pc:picChg chg="mod">
          <ac:chgData name="Celine Aas" userId="f9465f8d-bd98-4bd9-90d5-11deb68f070f" providerId="ADAL" clId="{E991484C-E6B4-8240-BD32-328E92E609B4}" dt="2024-03-11T12:14:36.587" v="148" actId="1076"/>
          <ac:picMkLst>
            <pc:docMk/>
            <pc:sldMk cId="2068489125" sldId="259"/>
            <ac:picMk id="185" creationId="{BF9E3377-13EF-4484-8C8C-CD0CE8D24337}"/>
          </ac:picMkLst>
        </pc:picChg>
        <pc:picChg chg="del">
          <ac:chgData name="Celine Aas" userId="f9465f8d-bd98-4bd9-90d5-11deb68f070f" providerId="ADAL" clId="{E991484C-E6B4-8240-BD32-328E92E609B4}" dt="2024-03-11T12:14:26.237" v="146" actId="478"/>
          <ac:picMkLst>
            <pc:docMk/>
            <pc:sldMk cId="2068489125" sldId="259"/>
            <ac:picMk id="192" creationId="{F30749DC-3151-433E-8BA9-FA2D901A7896}"/>
          </ac:picMkLst>
        </pc:picChg>
        <pc:picChg chg="mod">
          <ac:chgData name="Celine Aas" userId="f9465f8d-bd98-4bd9-90d5-11deb68f070f" providerId="ADAL" clId="{E991484C-E6B4-8240-BD32-328E92E609B4}" dt="2024-03-11T12:15:38.149" v="211" actId="171"/>
          <ac:picMkLst>
            <pc:docMk/>
            <pc:sldMk cId="2068489125" sldId="259"/>
            <ac:picMk id="194" creationId="{02D45D81-2EE6-4DDD-A698-5F344CE03928}"/>
          </ac:picMkLst>
        </pc:picChg>
        <pc:picChg chg="mod">
          <ac:chgData name="Celine Aas" userId="f9465f8d-bd98-4bd9-90d5-11deb68f070f" providerId="ADAL" clId="{E991484C-E6B4-8240-BD32-328E92E609B4}" dt="2024-03-11T12:17:39.369" v="350" actId="164"/>
          <ac:picMkLst>
            <pc:docMk/>
            <pc:sldMk cId="2068489125" sldId="259"/>
            <ac:picMk id="195" creationId="{1EC4277E-956D-40CF-B499-CCAD61FC1668}"/>
          </ac:picMkLst>
        </pc:picChg>
        <pc:picChg chg="mod">
          <ac:chgData name="Celine Aas" userId="f9465f8d-bd98-4bd9-90d5-11deb68f070f" providerId="ADAL" clId="{E991484C-E6B4-8240-BD32-328E92E609B4}" dt="2024-04-02T11:29:25.508" v="542" actId="1076"/>
          <ac:picMkLst>
            <pc:docMk/>
            <pc:sldMk cId="2068489125" sldId="259"/>
            <ac:picMk id="199" creationId="{5F3D7C88-AA5D-4F2B-8940-56A73F8E1D2F}"/>
          </ac:picMkLst>
        </pc:picChg>
        <pc:picChg chg="del">
          <ac:chgData name="Celine Aas" userId="f9465f8d-bd98-4bd9-90d5-11deb68f070f" providerId="ADAL" clId="{E991484C-E6B4-8240-BD32-328E92E609B4}" dt="2024-03-11T12:18:41.284" v="459" actId="478"/>
          <ac:picMkLst>
            <pc:docMk/>
            <pc:sldMk cId="2068489125" sldId="259"/>
            <ac:picMk id="201" creationId="{6B84AC86-12A7-4011-9ECF-826F88846542}"/>
          </ac:picMkLst>
        </pc:picChg>
        <pc:picChg chg="del">
          <ac:chgData name="Celine Aas" userId="f9465f8d-bd98-4bd9-90d5-11deb68f070f" providerId="ADAL" clId="{E991484C-E6B4-8240-BD32-328E92E609B4}" dt="2024-03-11T12:18:40.628" v="457" actId="478"/>
          <ac:picMkLst>
            <pc:docMk/>
            <pc:sldMk cId="2068489125" sldId="259"/>
            <ac:picMk id="203" creationId="{EF7C44D5-A636-4BE7-A9A9-C0C07E61F9DC}"/>
          </ac:picMkLst>
        </pc:picChg>
        <pc:cxnChg chg="mod">
          <ac:chgData name="Celine Aas" userId="f9465f8d-bd98-4bd9-90d5-11deb68f070f" providerId="ADAL" clId="{E991484C-E6B4-8240-BD32-328E92E609B4}" dt="2024-03-11T12:14:43.675" v="149" actId="164"/>
          <ac:cxnSpMkLst>
            <pc:docMk/>
            <pc:sldMk cId="2068489125" sldId="259"/>
            <ac:cxnSpMk id="119" creationId="{00000000-0000-0000-0000-000000000000}"/>
          </ac:cxnSpMkLst>
        </pc:cxnChg>
        <pc:cxnChg chg="mod">
          <ac:chgData name="Celine Aas" userId="f9465f8d-bd98-4bd9-90d5-11deb68f070f" providerId="ADAL" clId="{E991484C-E6B4-8240-BD32-328E92E609B4}" dt="2024-03-11T12:14:43.675" v="149" actId="164"/>
          <ac:cxnSpMkLst>
            <pc:docMk/>
            <pc:sldMk cId="2068489125" sldId="259"/>
            <ac:cxnSpMk id="142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66475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8200" y="158937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839788" y="153556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838200" y="151767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tekst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0831E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  <p:pic>
        <p:nvPicPr>
          <p:cNvPr id="11" name="Google Shape;11;p4"/>
          <p:cNvPicPr preferRelativeResize="0"/>
          <p:nvPr/>
        </p:nvPicPr>
        <p:blipFill rotWithShape="1">
          <a:blip r:embed="rId10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71527" y="6497158"/>
            <a:ext cx="1497107" cy="3587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oogle Shape;12;p4"/>
          <p:cNvCxnSpPr/>
          <p:nvPr/>
        </p:nvCxnSpPr>
        <p:spPr>
          <a:xfrm>
            <a:off x="161365" y="206188"/>
            <a:ext cx="1177065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" name="Google Shape;13;p4"/>
          <p:cNvCxnSpPr/>
          <p:nvPr/>
        </p:nvCxnSpPr>
        <p:spPr>
          <a:xfrm>
            <a:off x="161365" y="6624913"/>
            <a:ext cx="9493623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" name="Google Shape;14;p4"/>
          <p:cNvCxnSpPr/>
          <p:nvPr/>
        </p:nvCxnSpPr>
        <p:spPr>
          <a:xfrm rot="10800000">
            <a:off x="277905" y="80683"/>
            <a:ext cx="0" cy="6640792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" name="Google Shape;15;p4"/>
          <p:cNvCxnSpPr/>
          <p:nvPr/>
        </p:nvCxnSpPr>
        <p:spPr>
          <a:xfrm rot="10800000">
            <a:off x="11851340" y="98612"/>
            <a:ext cx="0" cy="6622863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" name="Google Shape;16;p4"/>
          <p:cNvCxnSpPr/>
          <p:nvPr/>
        </p:nvCxnSpPr>
        <p:spPr>
          <a:xfrm>
            <a:off x="11353800" y="6624913"/>
            <a:ext cx="658906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 txBox="1"/>
          <p:nvPr/>
        </p:nvSpPr>
        <p:spPr>
          <a:xfrm>
            <a:off x="292544" y="120358"/>
            <a:ext cx="3586238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nb-NO" sz="40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Ugler i mosen</a:t>
            </a:r>
            <a:endParaRPr sz="40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grpSp>
        <p:nvGrpSpPr>
          <p:cNvPr id="5" name="Gruppe 4">
            <a:extLst>
              <a:ext uri="{FF2B5EF4-FFF2-40B4-BE49-F238E27FC236}">
                <a16:creationId xmlns:a16="http://schemas.microsoft.com/office/drawing/2014/main" id="{E5A524F1-D7D9-A808-A824-C2040223C38E}"/>
              </a:ext>
            </a:extLst>
          </p:cNvPr>
          <p:cNvGrpSpPr/>
          <p:nvPr/>
        </p:nvGrpSpPr>
        <p:grpSpPr>
          <a:xfrm>
            <a:off x="1352439" y="1270664"/>
            <a:ext cx="9509791" cy="4463338"/>
            <a:chOff x="1352439" y="1270664"/>
            <a:chExt cx="9509791" cy="4463338"/>
          </a:xfrm>
        </p:grpSpPr>
        <p:grpSp>
          <p:nvGrpSpPr>
            <p:cNvPr id="14" name="Gruppe 13">
              <a:extLst>
                <a:ext uri="{FF2B5EF4-FFF2-40B4-BE49-F238E27FC236}">
                  <a16:creationId xmlns:a16="http://schemas.microsoft.com/office/drawing/2014/main" id="{9F1FE893-CBD9-4CF5-EE89-D45980571809}"/>
                </a:ext>
              </a:extLst>
            </p:cNvPr>
            <p:cNvGrpSpPr/>
            <p:nvPr/>
          </p:nvGrpSpPr>
          <p:grpSpPr>
            <a:xfrm>
              <a:off x="5243352" y="4258167"/>
              <a:ext cx="1705295" cy="901700"/>
              <a:chOff x="2053407" y="4168356"/>
              <a:chExt cx="1705295" cy="901700"/>
            </a:xfrm>
          </p:grpSpPr>
          <p:pic>
            <p:nvPicPr>
              <p:cNvPr id="15" name="Google Shape;86;p1">
                <a:extLst>
                  <a:ext uri="{FF2B5EF4-FFF2-40B4-BE49-F238E27FC236}">
                    <a16:creationId xmlns:a16="http://schemas.microsoft.com/office/drawing/2014/main" id="{6DEA82B4-60BE-6A08-8766-E1B476E3DD7E}"/>
                  </a:ext>
                </a:extLst>
              </p:cNvPr>
              <p:cNvPicPr preferRelativeResize="0"/>
              <p:nvPr/>
            </p:nvPicPr>
            <p:blipFill rotWithShape="1">
              <a:blip r:embed="rId3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2053407" y="4168356"/>
                <a:ext cx="1705295" cy="9017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6" name="Google Shape;130;p1">
                <a:extLst>
                  <a:ext uri="{FF2B5EF4-FFF2-40B4-BE49-F238E27FC236}">
                    <a16:creationId xmlns:a16="http://schemas.microsoft.com/office/drawing/2014/main" id="{4F810BE7-9385-0D96-2FFE-CA9890B54236}"/>
                  </a:ext>
                </a:extLst>
              </p:cNvPr>
              <p:cNvSpPr txBox="1"/>
              <p:nvPr/>
            </p:nvSpPr>
            <p:spPr>
              <a:xfrm>
                <a:off x="2089966" y="4384006"/>
                <a:ext cx="1628191" cy="4308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200"/>
                  <a:buFont typeface="Arial"/>
                  <a:buNone/>
                </a:pPr>
                <a:r>
                  <a:rPr lang="nb-NO" sz="2200" b="1" i="0" u="none" strike="noStrike" cap="none" dirty="0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Kravspesifikasjon</a:t>
                </a:r>
                <a:endParaRPr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endParaRPr>
              </a:p>
            </p:txBody>
          </p:sp>
        </p:grpSp>
        <p:pic>
          <p:nvPicPr>
            <p:cNvPr id="199" name="Google Shape;126;p16">
              <a:extLst>
                <a:ext uri="{FF2B5EF4-FFF2-40B4-BE49-F238E27FC236}">
                  <a16:creationId xmlns:a16="http://schemas.microsoft.com/office/drawing/2014/main" id="{5F3D7C88-AA5D-4F2B-8940-56A73F8E1D2F}"/>
                </a:ext>
              </a:extLst>
            </p:cNvPr>
            <p:cNvPicPr preferRelativeResize="0"/>
            <p:nvPr/>
          </p:nvPicPr>
          <p:blipFill rotWithShape="1">
            <a:blip r:embed="rId4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478118" y="4249870"/>
              <a:ext cx="1384112" cy="113412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0" name="Google Shape;128;p16">
              <a:extLst>
                <a:ext uri="{FF2B5EF4-FFF2-40B4-BE49-F238E27FC236}">
                  <a16:creationId xmlns:a16="http://schemas.microsoft.com/office/drawing/2014/main" id="{7BAF2D7C-B8AC-4AD4-A9DC-CE59001D0D8E}"/>
                </a:ext>
              </a:extLst>
            </p:cNvPr>
            <p:cNvSpPr txBox="1"/>
            <p:nvPr/>
          </p:nvSpPr>
          <p:spPr>
            <a:xfrm>
              <a:off x="9535116" y="4432232"/>
              <a:ext cx="1270800" cy="7694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lang="nb-NO"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Presentasjon for klassen</a:t>
              </a:r>
              <a:endParaRPr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endParaRPr>
            </a:p>
          </p:txBody>
        </p:sp>
        <p:grpSp>
          <p:nvGrpSpPr>
            <p:cNvPr id="184" name="Gruppe 183">
              <a:extLst>
                <a:ext uri="{FF2B5EF4-FFF2-40B4-BE49-F238E27FC236}">
                  <a16:creationId xmlns:a16="http://schemas.microsoft.com/office/drawing/2014/main" id="{592BA262-8345-4DDD-91D1-70D54E02E8E6}"/>
                </a:ext>
              </a:extLst>
            </p:cNvPr>
            <p:cNvGrpSpPr/>
            <p:nvPr/>
          </p:nvGrpSpPr>
          <p:grpSpPr>
            <a:xfrm>
              <a:off x="5874459" y="1931085"/>
              <a:ext cx="1623979" cy="1054100"/>
              <a:chOff x="-1547198" y="1723006"/>
              <a:chExt cx="1623979" cy="1054100"/>
            </a:xfrm>
          </p:grpSpPr>
          <p:pic>
            <p:nvPicPr>
              <p:cNvPr id="185" name="Google Shape;90;p1">
                <a:extLst>
                  <a:ext uri="{FF2B5EF4-FFF2-40B4-BE49-F238E27FC236}">
                    <a16:creationId xmlns:a16="http://schemas.microsoft.com/office/drawing/2014/main" id="{BF9E3377-13EF-4484-8C8C-CD0CE8D24337}"/>
                  </a:ext>
                </a:extLst>
              </p:cNvPr>
              <p:cNvPicPr preferRelativeResize="0"/>
              <p:nvPr/>
            </p:nvPicPr>
            <p:blipFill rotWithShape="1">
              <a:blip r:embed="rId5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 rot="5400000">
                <a:off x="-1286216" y="1481706"/>
                <a:ext cx="1054100" cy="15367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86" name="Google Shape;130;p1">
                <a:extLst>
                  <a:ext uri="{FF2B5EF4-FFF2-40B4-BE49-F238E27FC236}">
                    <a16:creationId xmlns:a16="http://schemas.microsoft.com/office/drawing/2014/main" id="{3C19160D-34BF-4CCB-A4A0-7C3D5641A923}"/>
                  </a:ext>
                </a:extLst>
              </p:cNvPr>
              <p:cNvSpPr txBox="1"/>
              <p:nvPr/>
            </p:nvSpPr>
            <p:spPr>
              <a:xfrm>
                <a:off x="-1547198" y="1845218"/>
                <a:ext cx="1623979" cy="7694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200"/>
                  <a:buFont typeface="Arial"/>
                  <a:buNone/>
                </a:pPr>
                <a:r>
                  <a:rPr lang="nb-NO" sz="2200" b="1" i="0" u="none" strike="noStrike" cap="none" dirty="0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Introduksjon til </a:t>
                </a:r>
                <a:r>
                  <a:rPr lang="nb-NO" sz="2200" b="1" i="0" u="none" strike="noStrike" cap="none" dirty="0" err="1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Cricut</a:t>
                </a:r>
                <a:endParaRPr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endParaRPr>
              </a:p>
            </p:txBody>
          </p:sp>
        </p:grpSp>
        <p:pic>
          <p:nvPicPr>
            <p:cNvPr id="81" name="Google Shape;81;p1"/>
            <p:cNvPicPr preferRelativeResize="0"/>
            <p:nvPr/>
          </p:nvPicPr>
          <p:blipFill rotWithShape="1">
            <a:blip r:embed="rId6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4499164" y="1678428"/>
              <a:ext cx="1199890" cy="120405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"/>
            <p:cNvPicPr preferRelativeResize="0"/>
            <p:nvPr/>
          </p:nvPicPr>
          <p:blipFill rotWithShape="1">
            <a:blip r:embed="rId7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4580251">
              <a:off x="1395138" y="2077020"/>
              <a:ext cx="911003" cy="996401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95" name="Google Shape;95;p1"/>
            <p:cNvGrpSpPr/>
            <p:nvPr/>
          </p:nvGrpSpPr>
          <p:grpSpPr>
            <a:xfrm>
              <a:off x="1601051" y="3367169"/>
              <a:ext cx="520700" cy="508000"/>
              <a:chOff x="13346312" y="368356"/>
              <a:chExt cx="520700" cy="508000"/>
            </a:xfrm>
          </p:grpSpPr>
          <p:pic>
            <p:nvPicPr>
              <p:cNvPr id="96" name="Google Shape;96;p1"/>
              <p:cNvPicPr preferRelativeResize="0"/>
              <p:nvPr/>
            </p:nvPicPr>
            <p:blipFill rotWithShape="1">
              <a:blip r:embed="rId8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3346312" y="368356"/>
                <a:ext cx="520700" cy="508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7" name="Google Shape;97;p1"/>
              <p:cNvSpPr txBox="1"/>
              <p:nvPr/>
            </p:nvSpPr>
            <p:spPr>
              <a:xfrm>
                <a:off x="13395096" y="399863"/>
                <a:ext cx="40908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no-NO" sz="2400" b="0" i="0" u="none" strike="noStrike" cap="none">
                    <a:solidFill>
                      <a:srgbClr val="000000"/>
                    </a:solidFill>
                    <a:latin typeface="Segoe Print" panose="02000600000000000000" pitchFamily="2" charset="0"/>
                    <a:ea typeface="Quattrocento Sans"/>
                    <a:cs typeface="Quattrocento Sans"/>
                    <a:sym typeface="Quattrocento Sans"/>
                  </a:rPr>
                  <a:t>1</a:t>
                </a:r>
                <a:endParaRPr sz="2400" b="0" i="0" u="none" strike="noStrike" cap="none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grpSp>
          <p:nvGrpSpPr>
            <p:cNvPr id="101" name="Google Shape;101;p1"/>
            <p:cNvGrpSpPr/>
            <p:nvPr/>
          </p:nvGrpSpPr>
          <p:grpSpPr>
            <a:xfrm>
              <a:off x="2616486" y="3380275"/>
              <a:ext cx="520700" cy="508000"/>
              <a:chOff x="2541599" y="1511990"/>
              <a:chExt cx="520700" cy="508000"/>
            </a:xfrm>
          </p:grpSpPr>
          <p:pic>
            <p:nvPicPr>
              <p:cNvPr id="102" name="Google Shape;102;p1"/>
              <p:cNvPicPr preferRelativeResize="0"/>
              <p:nvPr/>
            </p:nvPicPr>
            <p:blipFill rotWithShape="1">
              <a:blip r:embed="rId9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2541599" y="1511990"/>
                <a:ext cx="520700" cy="508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3" name="Google Shape;103;p1"/>
              <p:cNvSpPr txBox="1"/>
              <p:nvPr/>
            </p:nvSpPr>
            <p:spPr>
              <a:xfrm>
                <a:off x="2596185" y="1553649"/>
                <a:ext cx="409086" cy="461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nb-NO" sz="2400" b="0" i="0" u="none" strike="noStrike" cap="none" dirty="0">
                    <a:solidFill>
                      <a:srgbClr val="000000"/>
                    </a:solidFill>
                    <a:latin typeface="Segoe Print" panose="02000600000000000000" pitchFamily="2" charset="0"/>
                    <a:ea typeface="Quattrocento Sans"/>
                    <a:cs typeface="Quattrocento Sans"/>
                    <a:sym typeface="Quattrocento Sans"/>
                  </a:rPr>
                  <a:t>3</a:t>
                </a:r>
                <a:endParaRPr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grpSp>
          <p:nvGrpSpPr>
            <p:cNvPr id="104" name="Google Shape;104;p1"/>
            <p:cNvGrpSpPr/>
            <p:nvPr/>
          </p:nvGrpSpPr>
          <p:grpSpPr>
            <a:xfrm>
              <a:off x="2104495" y="3369169"/>
              <a:ext cx="520700" cy="508000"/>
              <a:chOff x="13346312" y="368356"/>
              <a:chExt cx="520700" cy="508000"/>
            </a:xfrm>
          </p:grpSpPr>
          <p:pic>
            <p:nvPicPr>
              <p:cNvPr id="105" name="Google Shape;105;p1"/>
              <p:cNvPicPr preferRelativeResize="0"/>
              <p:nvPr/>
            </p:nvPicPr>
            <p:blipFill rotWithShape="1">
              <a:blip r:embed="rId8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3346312" y="368356"/>
                <a:ext cx="520700" cy="508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6" name="Google Shape;106;p1"/>
              <p:cNvSpPr txBox="1"/>
              <p:nvPr/>
            </p:nvSpPr>
            <p:spPr>
              <a:xfrm>
                <a:off x="13395096" y="399863"/>
                <a:ext cx="409086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nb-NO" sz="2400" dirty="0">
                    <a:latin typeface="Segoe Print" panose="02000600000000000000" pitchFamily="2" charset="0"/>
                    <a:ea typeface="Quattrocento Sans"/>
                    <a:cs typeface="Quattrocento Sans"/>
                    <a:sym typeface="Quattrocento Sans"/>
                  </a:rPr>
                  <a:t>2</a:t>
                </a:r>
                <a:endParaRPr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grpSp>
          <p:nvGrpSpPr>
            <p:cNvPr id="116" name="Google Shape;116;p1"/>
            <p:cNvGrpSpPr/>
            <p:nvPr/>
          </p:nvGrpSpPr>
          <p:grpSpPr>
            <a:xfrm>
              <a:off x="6535813" y="3359844"/>
              <a:ext cx="520700" cy="508000"/>
              <a:chOff x="2541599" y="1511990"/>
              <a:chExt cx="520700" cy="508000"/>
            </a:xfrm>
          </p:grpSpPr>
          <p:pic>
            <p:nvPicPr>
              <p:cNvPr id="117" name="Google Shape;117;p1"/>
              <p:cNvPicPr preferRelativeResize="0"/>
              <p:nvPr/>
            </p:nvPicPr>
            <p:blipFill rotWithShape="1">
              <a:blip r:embed="rId9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2541599" y="1511990"/>
                <a:ext cx="520700" cy="508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8" name="Google Shape;118;p1"/>
              <p:cNvSpPr txBox="1"/>
              <p:nvPr/>
            </p:nvSpPr>
            <p:spPr>
              <a:xfrm>
                <a:off x="2596185" y="1553649"/>
                <a:ext cx="409086" cy="461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nb-NO" sz="2400" b="0" i="0" u="none" strike="noStrike" cap="none" dirty="0">
                    <a:solidFill>
                      <a:srgbClr val="000000"/>
                    </a:solidFill>
                    <a:latin typeface="Segoe Print" panose="02000600000000000000" pitchFamily="2" charset="0"/>
                    <a:ea typeface="Quattrocento Sans"/>
                    <a:cs typeface="Quattrocento Sans"/>
                    <a:sym typeface="Quattrocento Sans"/>
                  </a:rPr>
                  <a:t>7</a:t>
                </a:r>
                <a:endParaRPr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grpSp>
          <p:nvGrpSpPr>
            <p:cNvPr id="126" name="Google Shape;126;p1"/>
            <p:cNvGrpSpPr/>
            <p:nvPr/>
          </p:nvGrpSpPr>
          <p:grpSpPr>
            <a:xfrm>
              <a:off x="9882939" y="3366928"/>
              <a:ext cx="630047" cy="508000"/>
              <a:chOff x="13293499" y="368356"/>
              <a:chExt cx="630047" cy="508000"/>
            </a:xfrm>
          </p:grpSpPr>
          <p:pic>
            <p:nvPicPr>
              <p:cNvPr id="127" name="Google Shape;127;p1"/>
              <p:cNvPicPr preferRelativeResize="0"/>
              <p:nvPr/>
            </p:nvPicPr>
            <p:blipFill rotWithShape="1">
              <a:blip r:embed="rId8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3346312" y="368356"/>
                <a:ext cx="520700" cy="508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28" name="Google Shape;128;p1"/>
              <p:cNvSpPr txBox="1"/>
              <p:nvPr/>
            </p:nvSpPr>
            <p:spPr>
              <a:xfrm>
                <a:off x="13293499" y="409099"/>
                <a:ext cx="630047" cy="461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r>
                  <a:rPr lang="nb-NO" sz="2400" b="0" i="0" u="none" strike="noStrike" cap="none" dirty="0">
                    <a:solidFill>
                      <a:srgbClr val="000000"/>
                    </a:solidFill>
                    <a:latin typeface="Segoe Print" panose="02000600000000000000" pitchFamily="2" charset="0"/>
                    <a:ea typeface="Quattrocento Sans"/>
                    <a:cs typeface="Quattrocento Sans"/>
                    <a:sym typeface="Quattrocento Sans"/>
                  </a:rPr>
                  <a:t>10</a:t>
                </a:r>
                <a:endParaRPr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sp>
          <p:nvSpPr>
            <p:cNvPr id="129" name="Google Shape;129;p1"/>
            <p:cNvSpPr txBox="1"/>
            <p:nvPr/>
          </p:nvSpPr>
          <p:spPr>
            <a:xfrm>
              <a:off x="1407713" y="2319400"/>
              <a:ext cx="911400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lang="no-NO"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Starter</a:t>
              </a:r>
              <a:endParaRPr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endParaRPr>
            </a:p>
          </p:txBody>
        </p:sp>
        <p:grpSp>
          <p:nvGrpSpPr>
            <p:cNvPr id="4" name="Gruppe 3">
              <a:extLst>
                <a:ext uri="{FF2B5EF4-FFF2-40B4-BE49-F238E27FC236}">
                  <a16:creationId xmlns:a16="http://schemas.microsoft.com/office/drawing/2014/main" id="{9763D688-FB1D-4665-9C60-76B00A0D638A}"/>
                </a:ext>
              </a:extLst>
            </p:cNvPr>
            <p:cNvGrpSpPr/>
            <p:nvPr/>
          </p:nvGrpSpPr>
          <p:grpSpPr>
            <a:xfrm>
              <a:off x="1403763" y="4181954"/>
              <a:ext cx="1544094" cy="1054100"/>
              <a:chOff x="-1645305" y="2124536"/>
              <a:chExt cx="1544094" cy="1054100"/>
            </a:xfrm>
          </p:grpSpPr>
          <p:pic>
            <p:nvPicPr>
              <p:cNvPr id="90" name="Google Shape;90;p1"/>
              <p:cNvPicPr preferRelativeResize="0"/>
              <p:nvPr/>
            </p:nvPicPr>
            <p:blipFill rotWithShape="1">
              <a:blip r:embed="rId5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 rot="5400000">
                <a:off x="-1404005" y="1883236"/>
                <a:ext cx="1054100" cy="15367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0" name="Google Shape;130;p1"/>
              <p:cNvSpPr txBox="1"/>
              <p:nvPr/>
            </p:nvSpPr>
            <p:spPr>
              <a:xfrm>
                <a:off x="-1634414" y="2334004"/>
                <a:ext cx="1533203" cy="7694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200"/>
                  <a:buFont typeface="Arial"/>
                  <a:buNone/>
                </a:pPr>
                <a:r>
                  <a:rPr lang="nb-NO" sz="2200" b="1" i="0" u="none" strike="noStrike" cap="none" dirty="0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Å finne muligheter</a:t>
                </a:r>
                <a:endParaRPr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endParaRPr>
              </a:p>
            </p:txBody>
          </p:sp>
        </p:grpSp>
        <p:grpSp>
          <p:nvGrpSpPr>
            <p:cNvPr id="6" name="Gruppe 5">
              <a:extLst>
                <a:ext uri="{FF2B5EF4-FFF2-40B4-BE49-F238E27FC236}">
                  <a16:creationId xmlns:a16="http://schemas.microsoft.com/office/drawing/2014/main" id="{CC54EF49-5401-4DC2-933B-0B2CB0BF1E35}"/>
                </a:ext>
              </a:extLst>
            </p:cNvPr>
            <p:cNvGrpSpPr/>
            <p:nvPr/>
          </p:nvGrpSpPr>
          <p:grpSpPr>
            <a:xfrm>
              <a:off x="2397485" y="1965164"/>
              <a:ext cx="997132" cy="1035241"/>
              <a:chOff x="1715072" y="1747618"/>
              <a:chExt cx="997132" cy="1035241"/>
            </a:xfrm>
          </p:grpSpPr>
          <p:pic>
            <p:nvPicPr>
              <p:cNvPr id="88" name="Google Shape;88;p1"/>
              <p:cNvPicPr preferRelativeResize="0"/>
              <p:nvPr/>
            </p:nvPicPr>
            <p:blipFill rotWithShape="1">
              <a:blip r:embed="rId10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715072" y="1747618"/>
                <a:ext cx="997132" cy="1035241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1" name="Google Shape;131;p1"/>
              <p:cNvSpPr txBox="1"/>
              <p:nvPr/>
            </p:nvSpPr>
            <p:spPr>
              <a:xfrm>
                <a:off x="1790769" y="1961826"/>
                <a:ext cx="816879" cy="4308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200"/>
                  <a:buFont typeface="Arial"/>
                  <a:buNone/>
                </a:pPr>
                <a:r>
                  <a:rPr lang="nb-NO" sz="2200" b="1" i="0" u="none" strike="noStrike" cap="none" dirty="0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Oppdrag</a:t>
                </a:r>
                <a:endParaRPr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endParaRPr>
              </a:p>
            </p:txBody>
          </p:sp>
        </p:grpSp>
        <p:grpSp>
          <p:nvGrpSpPr>
            <p:cNvPr id="2" name="Gruppe 1">
              <a:extLst>
                <a:ext uri="{FF2B5EF4-FFF2-40B4-BE49-F238E27FC236}">
                  <a16:creationId xmlns:a16="http://schemas.microsoft.com/office/drawing/2014/main" id="{26B3F536-257E-488D-9A13-3D945A5900A2}"/>
                </a:ext>
              </a:extLst>
            </p:cNvPr>
            <p:cNvGrpSpPr/>
            <p:nvPr/>
          </p:nvGrpSpPr>
          <p:grpSpPr>
            <a:xfrm>
              <a:off x="6992930" y="4343398"/>
              <a:ext cx="1410904" cy="1390604"/>
              <a:chOff x="6120925" y="5072148"/>
              <a:chExt cx="1410904" cy="1390604"/>
            </a:xfrm>
          </p:grpSpPr>
          <p:pic>
            <p:nvPicPr>
              <p:cNvPr id="89" name="Google Shape;89;p1"/>
              <p:cNvPicPr preferRelativeResize="0"/>
              <p:nvPr/>
            </p:nvPicPr>
            <p:blipFill rotWithShape="1">
              <a:blip r:embed="rId11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6120925" y="5072148"/>
                <a:ext cx="1410904" cy="13843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3" name="Google Shape;133;p1"/>
              <p:cNvSpPr txBox="1"/>
              <p:nvPr/>
            </p:nvSpPr>
            <p:spPr>
              <a:xfrm>
                <a:off x="6127480" y="5354797"/>
                <a:ext cx="1396793" cy="11079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200"/>
                  <a:buFont typeface="Arial"/>
                  <a:buNone/>
                </a:pPr>
                <a:r>
                  <a:rPr lang="nb-NO" sz="2200" b="1" i="0" u="none" strike="noStrike" cap="none" dirty="0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Overføre motiv til </a:t>
                </a:r>
                <a:r>
                  <a:rPr lang="nb-NO" sz="2200" b="1" i="0" u="none" strike="noStrike" cap="none" dirty="0" err="1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Cricut</a:t>
                </a:r>
                <a:endParaRPr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endParaRPr>
              </a:p>
            </p:txBody>
          </p:sp>
        </p:grpSp>
        <p:sp>
          <p:nvSpPr>
            <p:cNvPr id="135" name="Google Shape;135;p1"/>
            <p:cNvSpPr txBox="1"/>
            <p:nvPr/>
          </p:nvSpPr>
          <p:spPr>
            <a:xfrm>
              <a:off x="4222181" y="1842952"/>
              <a:ext cx="1769100" cy="7694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r>
                <a:rPr lang="no-NO"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Videreutvikle id</a:t>
              </a:r>
              <a:r>
                <a:rPr lang="nb-NO"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e</a:t>
              </a:r>
              <a:r>
                <a:rPr lang="no-NO"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rPr>
                <a:t>en</a:t>
              </a:r>
              <a:endParaRPr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endParaRPr>
            </a:p>
          </p:txBody>
        </p:sp>
        <p:grpSp>
          <p:nvGrpSpPr>
            <p:cNvPr id="17" name="Gruppe 16">
              <a:extLst>
                <a:ext uri="{FF2B5EF4-FFF2-40B4-BE49-F238E27FC236}">
                  <a16:creationId xmlns:a16="http://schemas.microsoft.com/office/drawing/2014/main" id="{7AED41F9-F6A5-9298-27B4-34B9987EA1E1}"/>
                </a:ext>
              </a:extLst>
            </p:cNvPr>
            <p:cNvGrpSpPr/>
            <p:nvPr/>
          </p:nvGrpSpPr>
          <p:grpSpPr>
            <a:xfrm>
              <a:off x="8434611" y="1270664"/>
              <a:ext cx="1384112" cy="1739964"/>
              <a:chOff x="7800033" y="1177168"/>
              <a:chExt cx="1384112" cy="1739964"/>
            </a:xfrm>
          </p:grpSpPr>
          <p:pic>
            <p:nvPicPr>
              <p:cNvPr id="195" name="Google Shape;81;p1">
                <a:extLst>
                  <a:ext uri="{FF2B5EF4-FFF2-40B4-BE49-F238E27FC236}">
                    <a16:creationId xmlns:a16="http://schemas.microsoft.com/office/drawing/2014/main" id="{1EC4277E-956D-40CF-B499-CCAD61FC1668}"/>
                  </a:ext>
                </a:extLst>
              </p:cNvPr>
              <p:cNvPicPr preferRelativeResize="0"/>
              <p:nvPr/>
            </p:nvPicPr>
            <p:blipFill rotWithShape="1">
              <a:blip r:embed="rId12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 rot="5400000">
                <a:off x="7622107" y="1355094"/>
                <a:ext cx="1739964" cy="138411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36" name="Google Shape;136;p1"/>
              <p:cNvSpPr txBox="1"/>
              <p:nvPr/>
            </p:nvSpPr>
            <p:spPr>
              <a:xfrm>
                <a:off x="7941439" y="1373769"/>
                <a:ext cx="1101300" cy="11079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200"/>
                  <a:buFont typeface="Arial"/>
                  <a:buNone/>
                </a:pPr>
                <a:r>
                  <a:rPr lang="nb-NO" sz="2200" b="1" i="0" u="none" strike="noStrike" cap="none" dirty="0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Skjære ut vinyl i </a:t>
                </a:r>
                <a:r>
                  <a:rPr lang="nb-NO" sz="2200" b="1" i="0" u="none" strike="noStrike" cap="none" dirty="0" err="1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Cricut</a:t>
                </a:r>
                <a:endParaRPr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endParaRPr>
              </a:p>
            </p:txBody>
          </p:sp>
        </p:grpSp>
        <p:pic>
          <p:nvPicPr>
            <p:cNvPr id="144" name="Google Shape;144;p1"/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>
              <a:off x="9102561" y="2634579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5" name="Google Shape;145;p1"/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093714" y="3856478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6" name="Google Shape;146;p1"/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267963" y="3847038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7" name="Google Shape;147;p1"/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 flipH="1">
              <a:off x="1772501" y="2776376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1"/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 flipH="1">
              <a:off x="5205734" y="2633359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5" name="Google Shape;101;p1">
              <a:extLst>
                <a:ext uri="{FF2B5EF4-FFF2-40B4-BE49-F238E27FC236}">
                  <a16:creationId xmlns:a16="http://schemas.microsoft.com/office/drawing/2014/main" id="{0B2486A8-40A6-4B7E-AA95-13C7AF2F06A9}"/>
                </a:ext>
              </a:extLst>
            </p:cNvPr>
            <p:cNvGrpSpPr/>
            <p:nvPr/>
          </p:nvGrpSpPr>
          <p:grpSpPr>
            <a:xfrm>
              <a:off x="6032090" y="3375508"/>
              <a:ext cx="520700" cy="508000"/>
              <a:chOff x="2541599" y="1511990"/>
              <a:chExt cx="520700" cy="508000"/>
            </a:xfrm>
          </p:grpSpPr>
          <p:pic>
            <p:nvPicPr>
              <p:cNvPr id="156" name="Google Shape;102;p1">
                <a:extLst>
                  <a:ext uri="{FF2B5EF4-FFF2-40B4-BE49-F238E27FC236}">
                    <a16:creationId xmlns:a16="http://schemas.microsoft.com/office/drawing/2014/main" id="{6C7A431D-6489-4547-A197-E986074C9F89}"/>
                  </a:ext>
                </a:extLst>
              </p:cNvPr>
              <p:cNvPicPr preferRelativeResize="0"/>
              <p:nvPr/>
            </p:nvPicPr>
            <p:blipFill rotWithShape="1">
              <a:blip r:embed="rId9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2541599" y="1511990"/>
                <a:ext cx="520700" cy="508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57" name="Google Shape;103;p1">
                <a:extLst>
                  <a:ext uri="{FF2B5EF4-FFF2-40B4-BE49-F238E27FC236}">
                    <a16:creationId xmlns:a16="http://schemas.microsoft.com/office/drawing/2014/main" id="{A26967D4-5B65-4258-9B48-B75081A7A11E}"/>
                  </a:ext>
                </a:extLst>
              </p:cNvPr>
              <p:cNvSpPr txBox="1"/>
              <p:nvPr/>
            </p:nvSpPr>
            <p:spPr>
              <a:xfrm>
                <a:off x="2596185" y="1553649"/>
                <a:ext cx="409086" cy="461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None/>
                </a:pPr>
                <a:endParaRPr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grpSp>
          <p:nvGrpSpPr>
            <p:cNvPr id="3" name="Gruppe 2">
              <a:extLst>
                <a:ext uri="{FF2B5EF4-FFF2-40B4-BE49-F238E27FC236}">
                  <a16:creationId xmlns:a16="http://schemas.microsoft.com/office/drawing/2014/main" id="{39F198C6-D71B-4571-AE9A-E9C3327872B2}"/>
                </a:ext>
              </a:extLst>
            </p:cNvPr>
            <p:cNvGrpSpPr/>
            <p:nvPr/>
          </p:nvGrpSpPr>
          <p:grpSpPr>
            <a:xfrm>
              <a:off x="3062541" y="4363025"/>
              <a:ext cx="1443593" cy="1364673"/>
              <a:chOff x="1950487" y="4037155"/>
              <a:chExt cx="1443593" cy="1364673"/>
            </a:xfrm>
          </p:grpSpPr>
          <p:pic>
            <p:nvPicPr>
              <p:cNvPr id="174" name="Google Shape;86;p1">
                <a:extLst>
                  <a:ext uri="{FF2B5EF4-FFF2-40B4-BE49-F238E27FC236}">
                    <a16:creationId xmlns:a16="http://schemas.microsoft.com/office/drawing/2014/main" id="{5A6F1652-8478-4433-88CD-FB633CB97A5D}"/>
                  </a:ext>
                </a:extLst>
              </p:cNvPr>
              <p:cNvPicPr preferRelativeResize="0"/>
              <p:nvPr/>
            </p:nvPicPr>
            <p:blipFill rotWithShape="1">
              <a:blip r:embed="rId14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950487" y="4037155"/>
                <a:ext cx="1443593" cy="136467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58" name="Google Shape;130;p1">
                <a:extLst>
                  <a:ext uri="{FF2B5EF4-FFF2-40B4-BE49-F238E27FC236}">
                    <a16:creationId xmlns:a16="http://schemas.microsoft.com/office/drawing/2014/main" id="{A105C4CB-1518-4498-B694-9DCE0F91C075}"/>
                  </a:ext>
                </a:extLst>
              </p:cNvPr>
              <p:cNvSpPr txBox="1"/>
              <p:nvPr/>
            </p:nvSpPr>
            <p:spPr>
              <a:xfrm>
                <a:off x="2089967" y="4384006"/>
                <a:ext cx="1243118" cy="7694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200"/>
                  <a:buFont typeface="Arial"/>
                  <a:buNone/>
                </a:pPr>
                <a:r>
                  <a:rPr lang="nb-NO" sz="2200" b="1" i="0" u="none" strike="noStrike" cap="none" dirty="0">
                    <a:solidFill>
                      <a:srgbClr val="000000"/>
                    </a:solidFill>
                    <a:latin typeface="Amatic SC"/>
                    <a:ea typeface="Amatic SC"/>
                    <a:cs typeface="Amatic SC"/>
                    <a:sym typeface="Amatic SC"/>
                  </a:rPr>
                  <a:t>Å komme på </a:t>
                </a:r>
                <a:r>
                  <a:rPr lang="nb-NO" sz="2200" b="1" dirty="0">
                    <a:latin typeface="Amatic SC"/>
                    <a:ea typeface="Amatic SC"/>
                    <a:cs typeface="Amatic SC"/>
                    <a:sym typeface="Amatic SC"/>
                  </a:rPr>
                  <a:t>en idé</a:t>
                </a:r>
                <a:endParaRPr sz="2200" b="1" i="0" u="none" strike="noStrike" cap="none" dirty="0">
                  <a:solidFill>
                    <a:srgbClr val="000000"/>
                  </a:solidFill>
                  <a:latin typeface="Amatic SC"/>
                  <a:ea typeface="Amatic SC"/>
                  <a:cs typeface="Amatic SC"/>
                  <a:sym typeface="Amatic SC"/>
                </a:endParaRPr>
              </a:p>
            </p:txBody>
          </p:sp>
        </p:grpSp>
        <p:pic>
          <p:nvPicPr>
            <p:cNvPr id="159" name="Google Shape;146;p1">
              <a:extLst>
                <a:ext uri="{FF2B5EF4-FFF2-40B4-BE49-F238E27FC236}">
                  <a16:creationId xmlns:a16="http://schemas.microsoft.com/office/drawing/2014/main" id="{33FC1E1C-1796-4D60-81B9-A81C8B7EDF8D}"/>
                </a:ext>
              </a:extLst>
            </p:cNvPr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744991" y="4059828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0" name="Google Shape;147;p1">
              <a:extLst>
                <a:ext uri="{FF2B5EF4-FFF2-40B4-BE49-F238E27FC236}">
                  <a16:creationId xmlns:a16="http://schemas.microsoft.com/office/drawing/2014/main" id="{85B0E37A-A525-4D20-B53E-8F570256BFB3}"/>
                </a:ext>
              </a:extLst>
            </p:cNvPr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 flipH="1">
              <a:off x="2787931" y="2774666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1" name="Google Shape;103;p1">
              <a:extLst>
                <a:ext uri="{FF2B5EF4-FFF2-40B4-BE49-F238E27FC236}">
                  <a16:creationId xmlns:a16="http://schemas.microsoft.com/office/drawing/2014/main" id="{656FA90C-97DF-4CFD-9CB2-6576881367CE}"/>
                </a:ext>
              </a:extLst>
            </p:cNvPr>
            <p:cNvSpPr txBox="1"/>
            <p:nvPr/>
          </p:nvSpPr>
          <p:spPr>
            <a:xfrm>
              <a:off x="6092252" y="3406220"/>
              <a:ext cx="40908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6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  <p:pic>
          <p:nvPicPr>
            <p:cNvPr id="9" name="Google Shape;144;p1">
              <a:extLst>
                <a:ext uri="{FF2B5EF4-FFF2-40B4-BE49-F238E27FC236}">
                  <a16:creationId xmlns:a16="http://schemas.microsoft.com/office/drawing/2014/main" id="{09E8B46C-0AC5-F037-340E-CAA0573A3027}"/>
                </a:ext>
              </a:extLst>
            </p:cNvPr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205629" y="3851857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" name="Google Shape;152;p1">
              <a:extLst>
                <a:ext uri="{FF2B5EF4-FFF2-40B4-BE49-F238E27FC236}">
                  <a16:creationId xmlns:a16="http://schemas.microsoft.com/office/drawing/2014/main" id="{62C9BC24-8258-5926-AB9D-CA0386691B6D}"/>
                </a:ext>
              </a:extLst>
            </p:cNvPr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 flipH="1">
              <a:off x="6706852" y="2769948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32" name="Google Shape;78;p16">
              <a:extLst>
                <a:ext uri="{FF2B5EF4-FFF2-40B4-BE49-F238E27FC236}">
                  <a16:creationId xmlns:a16="http://schemas.microsoft.com/office/drawing/2014/main" id="{51D012C8-EB99-7C9F-AAD0-D4AB73A95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3123458" y="3215282"/>
              <a:ext cx="1473200" cy="863600"/>
              <a:chOff x="9292642" y="625880"/>
              <a:chExt cx="1473200" cy="863600"/>
            </a:xfrm>
            <a:noFill/>
          </p:grpSpPr>
          <p:pic>
            <p:nvPicPr>
              <p:cNvPr id="33" name="Google Shape;79;p16">
                <a:extLst>
                  <a:ext uri="{FF2B5EF4-FFF2-40B4-BE49-F238E27FC236}">
                    <a16:creationId xmlns:a16="http://schemas.microsoft.com/office/drawing/2014/main" id="{A02A1E75-753A-0E00-4062-25A0D7A7DDDE}"/>
                  </a:ext>
                </a:extLst>
              </p:cNvPr>
              <p:cNvPicPr preferRelativeResize="0"/>
              <p:nvPr/>
            </p:nvPicPr>
            <p:blipFill rotWithShape="1">
              <a:blip r:embed="rId15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9292642" y="625880"/>
                <a:ext cx="1473200" cy="863600"/>
              </a:xfrm>
              <a:prstGeom prst="rect">
                <a:avLst/>
              </a:prstGeom>
              <a:grpFill/>
              <a:ln>
                <a:noFill/>
              </a:ln>
            </p:spPr>
          </p:pic>
          <p:sp>
            <p:nvSpPr>
              <p:cNvPr id="34" name="Google Shape;80;p16">
                <a:extLst>
                  <a:ext uri="{FF2B5EF4-FFF2-40B4-BE49-F238E27FC236}">
                    <a16:creationId xmlns:a16="http://schemas.microsoft.com/office/drawing/2014/main" id="{E814CD97-5249-E1E3-97A6-CC0290882DDC}"/>
                  </a:ext>
                </a:extLst>
              </p:cNvPr>
              <p:cNvSpPr txBox="1"/>
              <p:nvPr/>
            </p:nvSpPr>
            <p:spPr>
              <a:xfrm>
                <a:off x="9797698" y="836406"/>
                <a:ext cx="409086" cy="461665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nb-NO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egoe Print" panose="02000600000000000000" pitchFamily="2" charset="0"/>
                    <a:ea typeface="Quattrocento Sans"/>
                    <a:cs typeface="Quattrocento Sans"/>
                    <a:sym typeface="Quattrocento Sans"/>
                  </a:rPr>
                  <a:t>4</a:t>
                </a: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Print" panose="02000600000000000000" pitchFamily="2" charset="0"/>
                  <a:cs typeface="Arial"/>
                  <a:sym typeface="Arial"/>
                </a:endParaRPr>
              </a:p>
            </p:txBody>
          </p:sp>
        </p:grpSp>
        <p:grpSp>
          <p:nvGrpSpPr>
            <p:cNvPr id="35" name="Google Shape;78;p16">
              <a:extLst>
                <a:ext uri="{FF2B5EF4-FFF2-40B4-BE49-F238E27FC236}">
                  <a16:creationId xmlns:a16="http://schemas.microsoft.com/office/drawing/2014/main" id="{FF4D1D08-82B1-2027-16E5-1A76DED764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4581243" y="3217605"/>
              <a:ext cx="1473200" cy="863600"/>
              <a:chOff x="9292642" y="625880"/>
              <a:chExt cx="1473200" cy="863600"/>
            </a:xfrm>
            <a:noFill/>
          </p:grpSpPr>
          <p:pic>
            <p:nvPicPr>
              <p:cNvPr id="36" name="Google Shape;79;p16">
                <a:extLst>
                  <a:ext uri="{FF2B5EF4-FFF2-40B4-BE49-F238E27FC236}">
                    <a16:creationId xmlns:a16="http://schemas.microsoft.com/office/drawing/2014/main" id="{B67FE33B-5EDF-77DD-7835-12DCC02D7121}"/>
                  </a:ext>
                </a:extLst>
              </p:cNvPr>
              <p:cNvPicPr preferRelativeResize="0"/>
              <p:nvPr/>
            </p:nvPicPr>
            <p:blipFill rotWithShape="1">
              <a:blip r:embed="rId15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9292642" y="625880"/>
                <a:ext cx="1473200" cy="863600"/>
              </a:xfrm>
              <a:prstGeom prst="rect">
                <a:avLst/>
              </a:prstGeom>
              <a:grpFill/>
              <a:ln>
                <a:noFill/>
              </a:ln>
            </p:spPr>
          </p:pic>
          <p:sp>
            <p:nvSpPr>
              <p:cNvPr id="37" name="Google Shape;80;p16">
                <a:extLst>
                  <a:ext uri="{FF2B5EF4-FFF2-40B4-BE49-F238E27FC236}">
                    <a16:creationId xmlns:a16="http://schemas.microsoft.com/office/drawing/2014/main" id="{7DF3496F-B762-64F4-2D1A-56C95540B885}"/>
                  </a:ext>
                </a:extLst>
              </p:cNvPr>
              <p:cNvSpPr txBox="1"/>
              <p:nvPr/>
            </p:nvSpPr>
            <p:spPr>
              <a:xfrm>
                <a:off x="9797698" y="836406"/>
                <a:ext cx="409086" cy="461665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nb-NO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egoe Print" panose="02000600000000000000" pitchFamily="2" charset="0"/>
                    <a:ea typeface="Quattrocento Sans"/>
                    <a:cs typeface="Quattrocento Sans"/>
                    <a:sym typeface="Quattrocento Sans"/>
                  </a:rPr>
                  <a:t>5</a:t>
                </a: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Print" panose="02000600000000000000" pitchFamily="2" charset="0"/>
                  <a:cs typeface="Arial"/>
                  <a:sym typeface="Arial"/>
                </a:endParaRPr>
              </a:p>
            </p:txBody>
          </p:sp>
        </p:grpSp>
        <p:grpSp>
          <p:nvGrpSpPr>
            <p:cNvPr id="38" name="Google Shape;78;p16">
              <a:extLst>
                <a:ext uri="{FF2B5EF4-FFF2-40B4-BE49-F238E27FC236}">
                  <a16:creationId xmlns:a16="http://schemas.microsoft.com/office/drawing/2014/main" id="{9DAA6BC2-C997-7C5A-89B6-E4D5A1DCA0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7032005" y="3212065"/>
              <a:ext cx="1473200" cy="863600"/>
              <a:chOff x="9292642" y="625880"/>
              <a:chExt cx="1473200" cy="863600"/>
            </a:xfrm>
            <a:noFill/>
          </p:grpSpPr>
          <p:pic>
            <p:nvPicPr>
              <p:cNvPr id="39" name="Google Shape;79;p16">
                <a:extLst>
                  <a:ext uri="{FF2B5EF4-FFF2-40B4-BE49-F238E27FC236}">
                    <a16:creationId xmlns:a16="http://schemas.microsoft.com/office/drawing/2014/main" id="{F1E515F2-A684-4E02-E700-BBE59ECA47CE}"/>
                  </a:ext>
                </a:extLst>
              </p:cNvPr>
              <p:cNvPicPr preferRelativeResize="0"/>
              <p:nvPr/>
            </p:nvPicPr>
            <p:blipFill rotWithShape="1">
              <a:blip r:embed="rId15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9292642" y="625880"/>
                <a:ext cx="1473200" cy="863600"/>
              </a:xfrm>
              <a:prstGeom prst="rect">
                <a:avLst/>
              </a:prstGeom>
              <a:grpFill/>
              <a:ln>
                <a:noFill/>
              </a:ln>
            </p:spPr>
          </p:pic>
          <p:sp>
            <p:nvSpPr>
              <p:cNvPr id="40" name="Google Shape;80;p16">
                <a:extLst>
                  <a:ext uri="{FF2B5EF4-FFF2-40B4-BE49-F238E27FC236}">
                    <a16:creationId xmlns:a16="http://schemas.microsoft.com/office/drawing/2014/main" id="{DFC42149-B0BD-DD65-BB9D-399CFDDF5354}"/>
                  </a:ext>
                </a:extLst>
              </p:cNvPr>
              <p:cNvSpPr txBox="1"/>
              <p:nvPr/>
            </p:nvSpPr>
            <p:spPr>
              <a:xfrm>
                <a:off x="9797698" y="836406"/>
                <a:ext cx="409086" cy="461665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nb-NO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egoe Print" panose="02000600000000000000" pitchFamily="2" charset="0"/>
                    <a:ea typeface="Quattrocento Sans"/>
                    <a:cs typeface="Quattrocento Sans"/>
                    <a:sym typeface="Quattrocento Sans"/>
                  </a:rPr>
                  <a:t>8</a:t>
                </a: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Print" panose="02000600000000000000" pitchFamily="2" charset="0"/>
                  <a:cs typeface="Arial"/>
                  <a:sym typeface="Arial"/>
                </a:endParaRPr>
              </a:p>
            </p:txBody>
          </p:sp>
        </p:grpSp>
        <p:pic>
          <p:nvPicPr>
            <p:cNvPr id="41" name="Google Shape;144;p1">
              <a:extLst>
                <a:ext uri="{FF2B5EF4-FFF2-40B4-BE49-F238E27FC236}">
                  <a16:creationId xmlns:a16="http://schemas.microsoft.com/office/drawing/2014/main" id="{6C133D2B-83E6-5679-08A5-2FC3A2AD742F}"/>
                </a:ext>
              </a:extLst>
            </p:cNvPr>
            <p:cNvPicPr preferRelativeResize="0"/>
            <p:nvPr/>
          </p:nvPicPr>
          <p:blipFill rotWithShape="1">
            <a:blip r:embed="rId1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652704" y="4045759"/>
              <a:ext cx="177800" cy="6223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2" name="Google Shape;78;p16">
              <a:extLst>
                <a:ext uri="{FF2B5EF4-FFF2-40B4-BE49-F238E27FC236}">
                  <a16:creationId xmlns:a16="http://schemas.microsoft.com/office/drawing/2014/main" id="{CDE31C31-B43A-9EE4-2D54-BA65B351C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8481862" y="3220946"/>
              <a:ext cx="1473200" cy="863600"/>
              <a:chOff x="9292642" y="625880"/>
              <a:chExt cx="1473200" cy="863600"/>
            </a:xfrm>
            <a:noFill/>
          </p:grpSpPr>
          <p:pic>
            <p:nvPicPr>
              <p:cNvPr id="43" name="Google Shape;79;p16" descr="Boblemodellen til undervisningsopplegget Ugler i mosen. Boble 1: starter. Boble 2: Å finne muligheter. Boble 3: Oppdrag. Boble 4: Å komme på en idé. Boble 5: Videreutvikle ideen. Boble 6: Kravspesifikasjon. Boble 7: Introduksjon til Cricut. Boble 8: Overføre motiv til Cricut. Boble 9: skjære ut vinyl i Cricut. Boble 10: Presentasjon for klassen.">
                <a:extLst>
                  <a:ext uri="{FF2B5EF4-FFF2-40B4-BE49-F238E27FC236}">
                    <a16:creationId xmlns:a16="http://schemas.microsoft.com/office/drawing/2014/main" id="{283E3296-3807-37F6-49E0-89C6A6D57689}"/>
                  </a:ext>
                </a:extLst>
              </p:cNvPr>
              <p:cNvPicPr preferRelativeResize="0"/>
              <p:nvPr/>
            </p:nvPicPr>
            <p:blipFill rotWithShape="1">
              <a:blip r:embed="rId15" cstate="email">
                <a:alphaModFix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9292642" y="625880"/>
                <a:ext cx="1473200" cy="863600"/>
              </a:xfrm>
              <a:prstGeom prst="rect">
                <a:avLst/>
              </a:prstGeom>
              <a:grpFill/>
              <a:ln>
                <a:noFill/>
              </a:ln>
            </p:spPr>
          </p:pic>
          <p:sp>
            <p:nvSpPr>
              <p:cNvPr id="44" name="Google Shape;80;p16">
                <a:extLst>
                  <a:ext uri="{FF2B5EF4-FFF2-40B4-BE49-F238E27FC236}">
                    <a16:creationId xmlns:a16="http://schemas.microsoft.com/office/drawing/2014/main" id="{FE9B4777-41E3-72DC-680B-38469CC8775D}"/>
                  </a:ext>
                </a:extLst>
              </p:cNvPr>
              <p:cNvSpPr txBox="1"/>
              <p:nvPr/>
            </p:nvSpPr>
            <p:spPr>
              <a:xfrm>
                <a:off x="9797698" y="836406"/>
                <a:ext cx="409086" cy="461665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r>
                  <a:rPr kumimoji="0" lang="nb-NO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Segoe Print" panose="02000600000000000000" pitchFamily="2" charset="0"/>
                    <a:ea typeface="Quattrocento Sans"/>
                    <a:cs typeface="Quattrocento Sans"/>
                    <a:sym typeface="Quattrocento Sans"/>
                  </a:rPr>
                  <a:t>9</a:t>
                </a:r>
                <a:endParaRPr kumimoji="0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Print" panose="02000600000000000000" pitchFamily="2" charset="0"/>
                  <a:cs typeface="Arial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68489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41</Words>
  <Application>Microsoft Macintosh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Amatic SC</vt:lpstr>
      <vt:lpstr>Segoe Print</vt:lpstr>
      <vt:lpstr>Arial</vt:lpstr>
      <vt:lpstr>Calibri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Celine Aas</cp:lastModifiedBy>
  <cp:revision>3</cp:revision>
  <cp:lastPrinted>2024-04-26T09:18:43Z</cp:lastPrinted>
  <dcterms:created xsi:type="dcterms:W3CDTF">2019-05-08T10:22:22Z</dcterms:created>
  <dcterms:modified xsi:type="dcterms:W3CDTF">2024-04-26T09:54:22Z</dcterms:modified>
</cp:coreProperties>
</file>