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3" r:id="rId6"/>
    <p:sldId id="265" r:id="rId7"/>
    <p:sldId id="27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embeddedFontLst>
    <p:embeddedFont>
      <p:font typeface="Amatic SC" pitchFamily="2" charset="-79"/>
      <p:regular r:id="rId19"/>
      <p:bold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Segoe Print" panose="02000800000000000000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86lFHppt/59ZAyWuYsowoNncy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5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5F605-A3DC-7D47-88D3-93ADB11520E3}" v="161" dt="2024-04-26T09:53:57.441"/>
  </p1510:revLst>
</p1510:revInfo>
</file>

<file path=ppt/tableStyles.xml><?xml version="1.0" encoding="utf-8"?>
<a:tblStyleLst xmlns:a="http://schemas.openxmlformats.org/drawingml/2006/main" def="{916F11DE-0740-4B61-9F64-D4BF9A95F7FA}">
  <a:tblStyle styleId="{916F11DE-0740-4B61-9F64-D4BF9A95F7F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6"/>
    <p:restoredTop sz="86414"/>
  </p:normalViewPr>
  <p:slideViewPr>
    <p:cSldViewPr snapToGrid="0">
      <p:cViewPr varScale="1">
        <p:scale>
          <a:sx n="108" d="100"/>
          <a:sy n="108" d="100"/>
        </p:scale>
        <p:origin x="328" y="192"/>
      </p:cViewPr>
      <p:guideLst/>
    </p:cSldViewPr>
  </p:slideViewPr>
  <p:outlineViewPr>
    <p:cViewPr>
      <p:scale>
        <a:sx n="33" d="100"/>
        <a:sy n="33" d="100"/>
      </p:scale>
      <p:origin x="0" y="-3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43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as" userId="f9465f8d-bd98-4bd9-90d5-11deb68f070f" providerId="ADAL" clId="{9875F605-A3DC-7D47-88D3-93ADB11520E3}"/>
    <pc:docChg chg="undo custSel addSld delSld modSld sldOrd">
      <pc:chgData name="Celine Aas" userId="f9465f8d-bd98-4bd9-90d5-11deb68f070f" providerId="ADAL" clId="{9875F605-A3DC-7D47-88D3-93ADB11520E3}" dt="2024-04-26T10:48:50.103" v="4975" actId="2696"/>
      <pc:docMkLst>
        <pc:docMk/>
      </pc:docMkLst>
      <pc:sldChg chg="addSp delSp modSp">
        <pc:chgData name="Celine Aas" userId="f9465f8d-bd98-4bd9-90d5-11deb68f070f" providerId="ADAL" clId="{9875F605-A3DC-7D47-88D3-93ADB11520E3}" dt="2024-04-26T08:51:55.208" v="4957" actId="13244"/>
        <pc:sldMkLst>
          <pc:docMk/>
          <pc:sldMk cId="0" sldId="256"/>
        </pc:sldMkLst>
        <pc:spChg chg="add mod">
          <ac:chgData name="Celine Aas" userId="f9465f8d-bd98-4bd9-90d5-11deb68f070f" providerId="ADAL" clId="{9875F605-A3DC-7D47-88D3-93ADB11520E3}" dt="2024-04-26T08:51:55.208" v="4957" actId="13244"/>
          <ac:spMkLst>
            <pc:docMk/>
            <pc:sldMk cId="0" sldId="256"/>
            <ac:spMk id="2" creationId="{DB6C706D-C70F-A5AE-E800-DBB2A6939A8B}"/>
          </ac:spMkLst>
        </pc:spChg>
        <pc:spChg chg="del">
          <ac:chgData name="Celine Aas" userId="f9465f8d-bd98-4bd9-90d5-11deb68f070f" providerId="ADAL" clId="{9875F605-A3DC-7D47-88D3-93ADB11520E3}" dt="2024-04-26T08:50:57.235" v="4941" actId="478"/>
          <ac:spMkLst>
            <pc:docMk/>
            <pc:sldMk cId="0" sldId="256"/>
            <ac:spMk id="79" creationId="{00000000-0000-0000-0000-000000000000}"/>
          </ac:spMkLst>
        </pc:spChg>
      </pc:sldChg>
      <pc:sldChg chg="modSp mod">
        <pc:chgData name="Celine Aas" userId="f9465f8d-bd98-4bd9-90d5-11deb68f070f" providerId="ADAL" clId="{9875F605-A3DC-7D47-88D3-93ADB11520E3}" dt="2024-04-26T08:43:52.092" v="2807" actId="962"/>
        <pc:sldMkLst>
          <pc:docMk/>
          <pc:sldMk cId="0" sldId="257"/>
        </pc:sldMkLst>
        <pc:grpChg chg="mod">
          <ac:chgData name="Celine Aas" userId="f9465f8d-bd98-4bd9-90d5-11deb68f070f" providerId="ADAL" clId="{9875F605-A3DC-7D47-88D3-93ADB11520E3}" dt="2024-04-26T08:43:52.092" v="2807" actId="962"/>
          <ac:grpSpMkLst>
            <pc:docMk/>
            <pc:sldMk cId="0" sldId="257"/>
            <ac:grpSpMk id="86" creationId="{00000000-0000-0000-0000-000000000000}"/>
          </ac:grpSpMkLst>
        </pc:grpChg>
      </pc:sldChg>
      <pc:sldChg chg="del">
        <pc:chgData name="Celine Aas" userId="f9465f8d-bd98-4bd9-90d5-11deb68f070f" providerId="ADAL" clId="{9875F605-A3DC-7D47-88D3-93ADB11520E3}" dt="2024-04-23T10:41:18.985" v="249" actId="2696"/>
        <pc:sldMkLst>
          <pc:docMk/>
          <pc:sldMk cId="0" sldId="258"/>
        </pc:sldMkLst>
      </pc:sldChg>
      <pc:sldChg chg="modSp mod ord modNotesTx">
        <pc:chgData name="Celine Aas" userId="f9465f8d-bd98-4bd9-90d5-11deb68f070f" providerId="ADAL" clId="{9875F605-A3DC-7D47-88D3-93ADB11520E3}" dt="2024-04-26T08:43:54.311" v="2808" actId="962"/>
        <pc:sldMkLst>
          <pc:docMk/>
          <pc:sldMk cId="0" sldId="259"/>
        </pc:sldMkLst>
        <pc:spChg chg="mod">
          <ac:chgData name="Celine Aas" userId="f9465f8d-bd98-4bd9-90d5-11deb68f070f" providerId="ADAL" clId="{9875F605-A3DC-7D47-88D3-93ADB11520E3}" dt="2024-04-23T11:42:08.807" v="641" actId="20577"/>
          <ac:spMkLst>
            <pc:docMk/>
            <pc:sldMk cId="0" sldId="259"/>
            <ac:spMk id="116" creationId="{00000000-0000-0000-0000-000000000000}"/>
          </ac:spMkLst>
        </pc:spChg>
        <pc:grpChg chg="mod">
          <ac:chgData name="Celine Aas" userId="f9465f8d-bd98-4bd9-90d5-11deb68f070f" providerId="ADAL" clId="{9875F605-A3DC-7D47-88D3-93ADB11520E3}" dt="2024-04-26T08:43:54.311" v="2808" actId="962"/>
          <ac:grpSpMkLst>
            <pc:docMk/>
            <pc:sldMk cId="0" sldId="259"/>
            <ac:grpSpMk id="111" creationId="{00000000-0000-0000-0000-000000000000}"/>
          </ac:grpSpMkLst>
        </pc:grpChg>
      </pc:sldChg>
      <pc:sldChg chg="addSp delSp modSp del mod ord modNotesTx">
        <pc:chgData name="Celine Aas" userId="f9465f8d-bd98-4bd9-90d5-11deb68f070f" providerId="ADAL" clId="{9875F605-A3DC-7D47-88D3-93ADB11520E3}" dt="2024-04-26T10:48:47.395" v="4972" actId="2696"/>
        <pc:sldMkLst>
          <pc:docMk/>
          <pc:sldMk cId="0" sldId="260"/>
        </pc:sldMkLst>
        <pc:spChg chg="add del">
          <ac:chgData name="Celine Aas" userId="f9465f8d-bd98-4bd9-90d5-11deb68f070f" providerId="ADAL" clId="{9875F605-A3DC-7D47-88D3-93ADB11520E3}" dt="2024-04-23T11:42:19.027" v="644" actId="22"/>
          <ac:spMkLst>
            <pc:docMk/>
            <pc:sldMk cId="0" sldId="260"/>
            <ac:spMk id="3" creationId="{41C5EB94-A2CA-BC61-007B-90038C178C9D}"/>
          </ac:spMkLst>
        </pc:spChg>
        <pc:spChg chg="mod">
          <ac:chgData name="Celine Aas" userId="f9465f8d-bd98-4bd9-90d5-11deb68f070f" providerId="ADAL" clId="{9875F605-A3DC-7D47-88D3-93ADB11520E3}" dt="2024-04-23T11:42:23.677" v="645"/>
          <ac:spMkLst>
            <pc:docMk/>
            <pc:sldMk cId="0" sldId="260"/>
            <ac:spMk id="6" creationId="{B4F1A293-8105-8542-F8E5-50C6A248F635}"/>
          </ac:spMkLst>
        </pc:spChg>
        <pc:spChg chg="mod">
          <ac:chgData name="Celine Aas" userId="f9465f8d-bd98-4bd9-90d5-11deb68f070f" providerId="ADAL" clId="{9875F605-A3DC-7D47-88D3-93ADB11520E3}" dt="2024-04-23T11:42:23.677" v="645"/>
          <ac:spMkLst>
            <pc:docMk/>
            <pc:sldMk cId="0" sldId="260"/>
            <ac:spMk id="9" creationId="{140257E9-A5B6-8D10-2F57-B747B404EAEB}"/>
          </ac:spMkLst>
        </pc:spChg>
        <pc:grpChg chg="add mod">
          <ac:chgData name="Celine Aas" userId="f9465f8d-bd98-4bd9-90d5-11deb68f070f" providerId="ADAL" clId="{9875F605-A3DC-7D47-88D3-93ADB11520E3}" dt="2024-04-26T08:43:58.866" v="2809" actId="962"/>
          <ac:grpSpMkLst>
            <pc:docMk/>
            <pc:sldMk cId="0" sldId="260"/>
            <ac:grpSpMk id="4" creationId="{814EA9E5-6246-CAFA-5E63-CB8E7969780D}"/>
          </ac:grpSpMkLst>
        </pc:grpChg>
        <pc:grpChg chg="del">
          <ac:chgData name="Celine Aas" userId="f9465f8d-bd98-4bd9-90d5-11deb68f070f" providerId="ADAL" clId="{9875F605-A3DC-7D47-88D3-93ADB11520E3}" dt="2024-04-23T11:42:16.993" v="642" actId="478"/>
          <ac:grpSpMkLst>
            <pc:docMk/>
            <pc:sldMk cId="0" sldId="260"/>
            <ac:grpSpMk id="123" creationId="{00000000-0000-0000-0000-000000000000}"/>
          </ac:grpSpMkLst>
        </pc:grpChg>
        <pc:picChg chg="mod">
          <ac:chgData name="Celine Aas" userId="f9465f8d-bd98-4bd9-90d5-11deb68f070f" providerId="ADAL" clId="{9875F605-A3DC-7D47-88D3-93ADB11520E3}" dt="2024-04-23T11:42:23.677" v="645"/>
          <ac:picMkLst>
            <pc:docMk/>
            <pc:sldMk cId="0" sldId="260"/>
            <ac:picMk id="5" creationId="{BBBFDA21-8C13-1C18-1ABA-F5A44F4FBA71}"/>
          </ac:picMkLst>
        </pc:picChg>
        <pc:picChg chg="mod">
          <ac:chgData name="Celine Aas" userId="f9465f8d-bd98-4bd9-90d5-11deb68f070f" providerId="ADAL" clId="{9875F605-A3DC-7D47-88D3-93ADB11520E3}" dt="2024-04-23T11:42:23.677" v="645"/>
          <ac:picMkLst>
            <pc:docMk/>
            <pc:sldMk cId="0" sldId="260"/>
            <ac:picMk id="7" creationId="{169CF8A7-1F8A-7312-9A41-5FA2AB8CA983}"/>
          </ac:picMkLst>
        </pc:picChg>
        <pc:picChg chg="mod">
          <ac:chgData name="Celine Aas" userId="f9465f8d-bd98-4bd9-90d5-11deb68f070f" providerId="ADAL" clId="{9875F605-A3DC-7D47-88D3-93ADB11520E3}" dt="2024-04-23T11:42:23.677" v="645"/>
          <ac:picMkLst>
            <pc:docMk/>
            <pc:sldMk cId="0" sldId="260"/>
            <ac:picMk id="8" creationId="{AF3843F6-D00A-A081-FE69-313B5750007F}"/>
          </ac:picMkLst>
        </pc:picChg>
        <pc:picChg chg="mod">
          <ac:chgData name="Celine Aas" userId="f9465f8d-bd98-4bd9-90d5-11deb68f070f" providerId="ADAL" clId="{9875F605-A3DC-7D47-88D3-93ADB11520E3}" dt="2024-04-26T08:51:36.020" v="4956" actId="962"/>
          <ac:picMkLst>
            <pc:docMk/>
            <pc:sldMk cId="0" sldId="260"/>
            <ac:picMk id="129" creationId="{00000000-0000-0000-0000-000000000000}"/>
          </ac:picMkLst>
        </pc:picChg>
      </pc:sldChg>
      <pc:sldChg chg="addSp delSp modSp mod ord modNotesTx">
        <pc:chgData name="Celine Aas" userId="f9465f8d-bd98-4bd9-90d5-11deb68f070f" providerId="ADAL" clId="{9875F605-A3DC-7D47-88D3-93ADB11520E3}" dt="2024-04-26T08:52:16.553" v="4958" actId="13244"/>
        <pc:sldMkLst>
          <pc:docMk/>
          <pc:sldMk cId="0" sldId="261"/>
        </pc:sldMkLst>
        <pc:spChg chg="mod">
          <ac:chgData name="Celine Aas" userId="f9465f8d-bd98-4bd9-90d5-11deb68f070f" providerId="ADAL" clId="{9875F605-A3DC-7D47-88D3-93ADB11520E3}" dt="2024-04-23T11:42:27.084" v="647"/>
          <ac:spMkLst>
            <pc:docMk/>
            <pc:sldMk cId="0" sldId="261"/>
            <ac:spMk id="4" creationId="{5BFCEBFD-85BF-A2E0-2C2E-7634E2C51599}"/>
          </ac:spMkLst>
        </pc:spChg>
        <pc:spChg chg="mod">
          <ac:chgData name="Celine Aas" userId="f9465f8d-bd98-4bd9-90d5-11deb68f070f" providerId="ADAL" clId="{9875F605-A3DC-7D47-88D3-93ADB11520E3}" dt="2024-04-23T11:42:27.084" v="647"/>
          <ac:spMkLst>
            <pc:docMk/>
            <pc:sldMk cId="0" sldId="261"/>
            <ac:spMk id="7" creationId="{B47CE709-EF11-0EF9-10C9-733AB76F84EB}"/>
          </ac:spMkLst>
        </pc:spChg>
        <pc:grpChg chg="add mod">
          <ac:chgData name="Celine Aas" userId="f9465f8d-bd98-4bd9-90d5-11deb68f070f" providerId="ADAL" clId="{9875F605-A3DC-7D47-88D3-93ADB11520E3}" dt="2024-04-26T08:52:16.553" v="4958" actId="13244"/>
          <ac:grpSpMkLst>
            <pc:docMk/>
            <pc:sldMk cId="0" sldId="261"/>
            <ac:grpSpMk id="2" creationId="{44607235-9DF8-0132-6A1D-9F2E2C0AFEA4}"/>
          </ac:grpSpMkLst>
        </pc:grpChg>
        <pc:grpChg chg="del">
          <ac:chgData name="Celine Aas" userId="f9465f8d-bd98-4bd9-90d5-11deb68f070f" providerId="ADAL" clId="{9875F605-A3DC-7D47-88D3-93ADB11520E3}" dt="2024-04-23T11:42:26.149" v="646" actId="478"/>
          <ac:grpSpMkLst>
            <pc:docMk/>
            <pc:sldMk cId="0" sldId="261"/>
            <ac:grpSpMk id="136" creationId="{00000000-0000-0000-0000-000000000000}"/>
          </ac:grpSpMkLst>
        </pc:grpChg>
        <pc:picChg chg="mod">
          <ac:chgData name="Celine Aas" userId="f9465f8d-bd98-4bd9-90d5-11deb68f070f" providerId="ADAL" clId="{9875F605-A3DC-7D47-88D3-93ADB11520E3}" dt="2024-04-23T11:42:27.084" v="647"/>
          <ac:picMkLst>
            <pc:docMk/>
            <pc:sldMk cId="0" sldId="261"/>
            <ac:picMk id="3" creationId="{D72D4AB0-D30E-861B-84DE-8D386F00BF94}"/>
          </ac:picMkLst>
        </pc:picChg>
        <pc:picChg chg="mod">
          <ac:chgData name="Celine Aas" userId="f9465f8d-bd98-4bd9-90d5-11deb68f070f" providerId="ADAL" clId="{9875F605-A3DC-7D47-88D3-93ADB11520E3}" dt="2024-04-23T11:42:27.084" v="647"/>
          <ac:picMkLst>
            <pc:docMk/>
            <pc:sldMk cId="0" sldId="261"/>
            <ac:picMk id="5" creationId="{2E01FC0D-1816-3A7D-A3EB-61AB8B4C92B0}"/>
          </ac:picMkLst>
        </pc:picChg>
        <pc:picChg chg="mod">
          <ac:chgData name="Celine Aas" userId="f9465f8d-bd98-4bd9-90d5-11deb68f070f" providerId="ADAL" clId="{9875F605-A3DC-7D47-88D3-93ADB11520E3}" dt="2024-04-23T11:42:27.084" v="647"/>
          <ac:picMkLst>
            <pc:docMk/>
            <pc:sldMk cId="0" sldId="261"/>
            <ac:picMk id="6" creationId="{68B243C4-98B7-A9AD-A815-4100EEB01E9C}"/>
          </ac:picMkLst>
        </pc:picChg>
      </pc:sldChg>
      <pc:sldChg chg="addSp delSp modSp del mod ord modNotesTx">
        <pc:chgData name="Celine Aas" userId="f9465f8d-bd98-4bd9-90d5-11deb68f070f" providerId="ADAL" clId="{9875F605-A3DC-7D47-88D3-93ADB11520E3}" dt="2024-04-26T10:48:48.172" v="4973" actId="2696"/>
        <pc:sldMkLst>
          <pc:docMk/>
          <pc:sldMk cId="0" sldId="262"/>
        </pc:sldMkLst>
        <pc:spChg chg="mod">
          <ac:chgData name="Celine Aas" userId="f9465f8d-bd98-4bd9-90d5-11deb68f070f" providerId="ADAL" clId="{9875F605-A3DC-7D47-88D3-93ADB11520E3}" dt="2024-04-23T11:42:47.484" v="657"/>
          <ac:spMkLst>
            <pc:docMk/>
            <pc:sldMk cId="0" sldId="262"/>
            <ac:spMk id="4" creationId="{359EBF4A-6792-9FE4-076B-382B97610322}"/>
          </ac:spMkLst>
        </pc:spChg>
        <pc:spChg chg="mod">
          <ac:chgData name="Celine Aas" userId="f9465f8d-bd98-4bd9-90d5-11deb68f070f" providerId="ADAL" clId="{9875F605-A3DC-7D47-88D3-93ADB11520E3}" dt="2024-04-23T11:42:47.484" v="657"/>
          <ac:spMkLst>
            <pc:docMk/>
            <pc:sldMk cId="0" sldId="262"/>
            <ac:spMk id="7" creationId="{A8FFBA7C-E3CB-930D-3010-FB92E520EDE9}"/>
          </ac:spMkLst>
        </pc:spChg>
        <pc:grpChg chg="add mod">
          <ac:chgData name="Celine Aas" userId="f9465f8d-bd98-4bd9-90d5-11deb68f070f" providerId="ADAL" clId="{9875F605-A3DC-7D47-88D3-93ADB11520E3}" dt="2024-04-26T08:44:07.382" v="2811" actId="962"/>
          <ac:grpSpMkLst>
            <pc:docMk/>
            <pc:sldMk cId="0" sldId="262"/>
            <ac:grpSpMk id="2" creationId="{2D78037E-198C-495E-AB09-8E0AFB8D0EEB}"/>
          </ac:grpSpMkLst>
        </pc:grpChg>
        <pc:grpChg chg="del">
          <ac:chgData name="Celine Aas" userId="f9465f8d-bd98-4bd9-90d5-11deb68f070f" providerId="ADAL" clId="{9875F605-A3DC-7D47-88D3-93ADB11520E3}" dt="2024-04-23T11:42:47.151" v="656" actId="478"/>
          <ac:grpSpMkLst>
            <pc:docMk/>
            <pc:sldMk cId="0" sldId="262"/>
            <ac:grpSpMk id="148" creationId="{00000000-0000-0000-0000-000000000000}"/>
          </ac:grpSpMkLst>
        </pc:grpChg>
        <pc:picChg chg="mod">
          <ac:chgData name="Celine Aas" userId="f9465f8d-bd98-4bd9-90d5-11deb68f070f" providerId="ADAL" clId="{9875F605-A3DC-7D47-88D3-93ADB11520E3}" dt="2024-04-23T11:42:47.484" v="657"/>
          <ac:picMkLst>
            <pc:docMk/>
            <pc:sldMk cId="0" sldId="262"/>
            <ac:picMk id="3" creationId="{BEE55B4D-6C82-47B6-8DA9-28257DB59B21}"/>
          </ac:picMkLst>
        </pc:picChg>
        <pc:picChg chg="mod">
          <ac:chgData name="Celine Aas" userId="f9465f8d-bd98-4bd9-90d5-11deb68f070f" providerId="ADAL" clId="{9875F605-A3DC-7D47-88D3-93ADB11520E3}" dt="2024-04-23T11:42:47.484" v="657"/>
          <ac:picMkLst>
            <pc:docMk/>
            <pc:sldMk cId="0" sldId="262"/>
            <ac:picMk id="5" creationId="{7D77E4B5-8C47-4525-0D6A-9668A8EE3C5F}"/>
          </ac:picMkLst>
        </pc:picChg>
        <pc:picChg chg="mod">
          <ac:chgData name="Celine Aas" userId="f9465f8d-bd98-4bd9-90d5-11deb68f070f" providerId="ADAL" clId="{9875F605-A3DC-7D47-88D3-93ADB11520E3}" dt="2024-04-23T11:42:47.484" v="657"/>
          <ac:picMkLst>
            <pc:docMk/>
            <pc:sldMk cId="0" sldId="262"/>
            <ac:picMk id="6" creationId="{875F90F1-E306-6B8E-19A8-C2B9021DD581}"/>
          </ac:picMkLst>
        </pc:picChg>
        <pc:picChg chg="mod">
          <ac:chgData name="Celine Aas" userId="f9465f8d-bd98-4bd9-90d5-11deb68f070f" providerId="ADAL" clId="{9875F605-A3DC-7D47-88D3-93ADB11520E3}" dt="2024-04-26T08:51:33.254" v="4955" actId="962"/>
          <ac:picMkLst>
            <pc:docMk/>
            <pc:sldMk cId="0" sldId="262"/>
            <ac:picMk id="155" creationId="{00000000-0000-0000-0000-000000000000}"/>
          </ac:picMkLst>
        </pc:picChg>
      </pc:sldChg>
      <pc:sldChg chg="addSp delSp modSp mod ord modNotesTx">
        <pc:chgData name="Celine Aas" userId="f9465f8d-bd98-4bd9-90d5-11deb68f070f" providerId="ADAL" clId="{9875F605-A3DC-7D47-88D3-93ADB11520E3}" dt="2024-04-26T08:52:25.184" v="4961" actId="13244"/>
        <pc:sldMkLst>
          <pc:docMk/>
          <pc:sldMk cId="0" sldId="263"/>
        </pc:sldMkLst>
        <pc:spChg chg="mod">
          <ac:chgData name="Celine Aas" userId="f9465f8d-bd98-4bd9-90d5-11deb68f070f" providerId="ADAL" clId="{9875F605-A3DC-7D47-88D3-93ADB11520E3}" dt="2024-04-23T11:42:33.461" v="649"/>
          <ac:spMkLst>
            <pc:docMk/>
            <pc:sldMk cId="0" sldId="263"/>
            <ac:spMk id="4" creationId="{FEF32605-D1A3-F168-EC7A-19B0416B5659}"/>
          </ac:spMkLst>
        </pc:spChg>
        <pc:spChg chg="mod">
          <ac:chgData name="Celine Aas" userId="f9465f8d-bd98-4bd9-90d5-11deb68f070f" providerId="ADAL" clId="{9875F605-A3DC-7D47-88D3-93ADB11520E3}" dt="2024-04-23T11:42:33.461" v="649"/>
          <ac:spMkLst>
            <pc:docMk/>
            <pc:sldMk cId="0" sldId="263"/>
            <ac:spMk id="7" creationId="{8D8E5535-9CF7-5237-919F-5CF1282C973D}"/>
          </ac:spMkLst>
        </pc:spChg>
        <pc:grpChg chg="add mod">
          <ac:chgData name="Celine Aas" userId="f9465f8d-bd98-4bd9-90d5-11deb68f070f" providerId="ADAL" clId="{9875F605-A3DC-7D47-88D3-93ADB11520E3}" dt="2024-04-26T08:52:25.184" v="4961" actId="13244"/>
          <ac:grpSpMkLst>
            <pc:docMk/>
            <pc:sldMk cId="0" sldId="263"/>
            <ac:grpSpMk id="2" creationId="{31CD0FA3-6456-668D-5901-4FEC4AB5E4C8}"/>
          </ac:grpSpMkLst>
        </pc:grpChg>
        <pc:grpChg chg="del">
          <ac:chgData name="Celine Aas" userId="f9465f8d-bd98-4bd9-90d5-11deb68f070f" providerId="ADAL" clId="{9875F605-A3DC-7D47-88D3-93ADB11520E3}" dt="2024-04-23T11:42:33.003" v="648" actId="478"/>
          <ac:grpSpMkLst>
            <pc:docMk/>
            <pc:sldMk cId="0" sldId="263"/>
            <ac:grpSpMk id="162" creationId="{00000000-0000-0000-0000-000000000000}"/>
          </ac:grpSpMkLst>
        </pc:grpChg>
        <pc:picChg chg="mod">
          <ac:chgData name="Celine Aas" userId="f9465f8d-bd98-4bd9-90d5-11deb68f070f" providerId="ADAL" clId="{9875F605-A3DC-7D47-88D3-93ADB11520E3}" dt="2024-04-23T11:42:33.461" v="649"/>
          <ac:picMkLst>
            <pc:docMk/>
            <pc:sldMk cId="0" sldId="263"/>
            <ac:picMk id="3" creationId="{A6A3B4C6-1F1B-9748-381B-349527CF3779}"/>
          </ac:picMkLst>
        </pc:picChg>
        <pc:picChg chg="mod">
          <ac:chgData name="Celine Aas" userId="f9465f8d-bd98-4bd9-90d5-11deb68f070f" providerId="ADAL" clId="{9875F605-A3DC-7D47-88D3-93ADB11520E3}" dt="2024-04-23T11:42:33.461" v="649"/>
          <ac:picMkLst>
            <pc:docMk/>
            <pc:sldMk cId="0" sldId="263"/>
            <ac:picMk id="5" creationId="{EA8A8003-D569-C028-1E30-A1C3F0CC873E}"/>
          </ac:picMkLst>
        </pc:picChg>
        <pc:picChg chg="mod">
          <ac:chgData name="Celine Aas" userId="f9465f8d-bd98-4bd9-90d5-11deb68f070f" providerId="ADAL" clId="{9875F605-A3DC-7D47-88D3-93ADB11520E3}" dt="2024-04-23T11:42:33.461" v="649"/>
          <ac:picMkLst>
            <pc:docMk/>
            <pc:sldMk cId="0" sldId="263"/>
            <ac:picMk id="6" creationId="{2F522381-CCB8-05EC-F755-5F647D2D2BC9}"/>
          </ac:picMkLst>
        </pc:picChg>
      </pc:sldChg>
      <pc:sldChg chg="addSp delSp modSp del mod ord modNotesTx">
        <pc:chgData name="Celine Aas" userId="f9465f8d-bd98-4bd9-90d5-11deb68f070f" providerId="ADAL" clId="{9875F605-A3DC-7D47-88D3-93ADB11520E3}" dt="2024-04-26T10:48:49.121" v="4974" actId="2696"/>
        <pc:sldMkLst>
          <pc:docMk/>
          <pc:sldMk cId="0" sldId="264"/>
        </pc:sldMkLst>
        <pc:spChg chg="mod">
          <ac:chgData name="Celine Aas" userId="f9465f8d-bd98-4bd9-90d5-11deb68f070f" providerId="ADAL" clId="{9875F605-A3DC-7D47-88D3-93ADB11520E3}" dt="2024-04-23T11:42:44.258" v="655"/>
          <ac:spMkLst>
            <pc:docMk/>
            <pc:sldMk cId="0" sldId="264"/>
            <ac:spMk id="4" creationId="{6D2A8FF2-1ADC-A716-B59A-0590C3BE05CA}"/>
          </ac:spMkLst>
        </pc:spChg>
        <pc:spChg chg="mod">
          <ac:chgData name="Celine Aas" userId="f9465f8d-bd98-4bd9-90d5-11deb68f070f" providerId="ADAL" clId="{9875F605-A3DC-7D47-88D3-93ADB11520E3}" dt="2024-04-23T11:42:44.258" v="655"/>
          <ac:spMkLst>
            <pc:docMk/>
            <pc:sldMk cId="0" sldId="264"/>
            <ac:spMk id="7" creationId="{27B1E63B-1661-8B36-B1AA-50DFDD66F2EA}"/>
          </ac:spMkLst>
        </pc:spChg>
        <pc:grpChg chg="add mod">
          <ac:chgData name="Celine Aas" userId="f9465f8d-bd98-4bd9-90d5-11deb68f070f" providerId="ADAL" clId="{9875F605-A3DC-7D47-88D3-93ADB11520E3}" dt="2024-04-26T08:07:31.893" v="2806" actId="962"/>
          <ac:grpSpMkLst>
            <pc:docMk/>
            <pc:sldMk cId="0" sldId="264"/>
            <ac:grpSpMk id="2" creationId="{CA07D74F-34C5-52E1-A2A5-F1CA3FBDF1D6}"/>
          </ac:grpSpMkLst>
        </pc:grpChg>
        <pc:grpChg chg="del">
          <ac:chgData name="Celine Aas" userId="f9465f8d-bd98-4bd9-90d5-11deb68f070f" providerId="ADAL" clId="{9875F605-A3DC-7D47-88D3-93ADB11520E3}" dt="2024-04-23T11:42:43.862" v="654" actId="478"/>
          <ac:grpSpMkLst>
            <pc:docMk/>
            <pc:sldMk cId="0" sldId="264"/>
            <ac:grpSpMk id="174" creationId="{00000000-0000-0000-0000-000000000000}"/>
          </ac:grpSpMkLst>
        </pc:grpChg>
        <pc:picChg chg="mod">
          <ac:chgData name="Celine Aas" userId="f9465f8d-bd98-4bd9-90d5-11deb68f070f" providerId="ADAL" clId="{9875F605-A3DC-7D47-88D3-93ADB11520E3}" dt="2024-04-23T11:42:44.258" v="655"/>
          <ac:picMkLst>
            <pc:docMk/>
            <pc:sldMk cId="0" sldId="264"/>
            <ac:picMk id="3" creationId="{CBB5945A-AEE0-C538-9442-5ED02879ECF7}"/>
          </ac:picMkLst>
        </pc:picChg>
        <pc:picChg chg="mod">
          <ac:chgData name="Celine Aas" userId="f9465f8d-bd98-4bd9-90d5-11deb68f070f" providerId="ADAL" clId="{9875F605-A3DC-7D47-88D3-93ADB11520E3}" dt="2024-04-23T11:42:44.258" v="655"/>
          <ac:picMkLst>
            <pc:docMk/>
            <pc:sldMk cId="0" sldId="264"/>
            <ac:picMk id="5" creationId="{DCE2AED3-DAB7-B498-BE10-32DE47187BBE}"/>
          </ac:picMkLst>
        </pc:picChg>
        <pc:picChg chg="mod">
          <ac:chgData name="Celine Aas" userId="f9465f8d-bd98-4bd9-90d5-11deb68f070f" providerId="ADAL" clId="{9875F605-A3DC-7D47-88D3-93ADB11520E3}" dt="2024-04-23T11:42:44.258" v="655"/>
          <ac:picMkLst>
            <pc:docMk/>
            <pc:sldMk cId="0" sldId="264"/>
            <ac:picMk id="6" creationId="{C2162E91-415B-38A3-FB30-8D09E5CBA98A}"/>
          </ac:picMkLst>
        </pc:picChg>
        <pc:picChg chg="mod">
          <ac:chgData name="Celine Aas" userId="f9465f8d-bd98-4bd9-90d5-11deb68f070f" providerId="ADAL" clId="{9875F605-A3DC-7D47-88D3-93ADB11520E3}" dt="2024-04-26T08:51:30.926" v="4954" actId="962"/>
          <ac:picMkLst>
            <pc:docMk/>
            <pc:sldMk cId="0" sldId="264"/>
            <ac:picMk id="181" creationId="{00000000-0000-0000-0000-000000000000}"/>
          </ac:picMkLst>
        </pc:picChg>
      </pc:sldChg>
      <pc:sldChg chg="addSp delSp modSp mod ord modNotesTx">
        <pc:chgData name="Celine Aas" userId="f9465f8d-bd98-4bd9-90d5-11deb68f070f" providerId="ADAL" clId="{9875F605-A3DC-7D47-88D3-93ADB11520E3}" dt="2024-04-26T08:52:31.421" v="4962" actId="13244"/>
        <pc:sldMkLst>
          <pc:docMk/>
          <pc:sldMk cId="0" sldId="265"/>
        </pc:sldMkLst>
        <pc:spChg chg="mod">
          <ac:chgData name="Celine Aas" userId="f9465f8d-bd98-4bd9-90d5-11deb68f070f" providerId="ADAL" clId="{9875F605-A3DC-7D47-88D3-93ADB11520E3}" dt="2024-04-23T11:42:36.817" v="651"/>
          <ac:spMkLst>
            <pc:docMk/>
            <pc:sldMk cId="0" sldId="265"/>
            <ac:spMk id="4" creationId="{BC6705BD-6E18-4B7D-77BF-8306FA8CB22A}"/>
          </ac:spMkLst>
        </pc:spChg>
        <pc:spChg chg="mod">
          <ac:chgData name="Celine Aas" userId="f9465f8d-bd98-4bd9-90d5-11deb68f070f" providerId="ADAL" clId="{9875F605-A3DC-7D47-88D3-93ADB11520E3}" dt="2024-04-23T11:42:36.817" v="651"/>
          <ac:spMkLst>
            <pc:docMk/>
            <pc:sldMk cId="0" sldId="265"/>
            <ac:spMk id="7" creationId="{F9C814D3-A1A8-AD8C-1DAE-D575FB81D979}"/>
          </ac:spMkLst>
        </pc:spChg>
        <pc:spChg chg="mod">
          <ac:chgData name="Celine Aas" userId="f9465f8d-bd98-4bd9-90d5-11deb68f070f" providerId="ADAL" clId="{9875F605-A3DC-7D47-88D3-93ADB11520E3}" dt="2024-04-26T08:52:31.421" v="4962" actId="13244"/>
          <ac:spMkLst>
            <pc:docMk/>
            <pc:sldMk cId="0" sldId="265"/>
            <ac:spMk id="187" creationId="{00000000-0000-0000-0000-000000000000}"/>
          </ac:spMkLst>
        </pc:spChg>
        <pc:grpChg chg="add mod">
          <ac:chgData name="Celine Aas" userId="f9465f8d-bd98-4bd9-90d5-11deb68f070f" providerId="ADAL" clId="{9875F605-A3DC-7D47-88D3-93ADB11520E3}" dt="2024-04-26T08:52:31.421" v="4962" actId="13244"/>
          <ac:grpSpMkLst>
            <pc:docMk/>
            <pc:sldMk cId="0" sldId="265"/>
            <ac:grpSpMk id="2" creationId="{5EB44628-254E-667B-0458-34F4C21AC300}"/>
          </ac:grpSpMkLst>
        </pc:grpChg>
        <pc:grpChg chg="del">
          <ac:chgData name="Celine Aas" userId="f9465f8d-bd98-4bd9-90d5-11deb68f070f" providerId="ADAL" clId="{9875F605-A3DC-7D47-88D3-93ADB11520E3}" dt="2024-04-23T11:42:36.445" v="650" actId="478"/>
          <ac:grpSpMkLst>
            <pc:docMk/>
            <pc:sldMk cId="0" sldId="265"/>
            <ac:grpSpMk id="188" creationId="{00000000-0000-0000-0000-000000000000}"/>
          </ac:grpSpMkLst>
        </pc:grpChg>
        <pc:picChg chg="mod">
          <ac:chgData name="Celine Aas" userId="f9465f8d-bd98-4bd9-90d5-11deb68f070f" providerId="ADAL" clId="{9875F605-A3DC-7D47-88D3-93ADB11520E3}" dt="2024-04-23T11:42:36.817" v="651"/>
          <ac:picMkLst>
            <pc:docMk/>
            <pc:sldMk cId="0" sldId="265"/>
            <ac:picMk id="3" creationId="{DB697DA4-A33B-09E3-0243-1B28981F7A43}"/>
          </ac:picMkLst>
        </pc:picChg>
        <pc:picChg chg="mod">
          <ac:chgData name="Celine Aas" userId="f9465f8d-bd98-4bd9-90d5-11deb68f070f" providerId="ADAL" clId="{9875F605-A3DC-7D47-88D3-93ADB11520E3}" dt="2024-04-23T11:42:36.817" v="651"/>
          <ac:picMkLst>
            <pc:docMk/>
            <pc:sldMk cId="0" sldId="265"/>
            <ac:picMk id="5" creationId="{FBC16975-4024-84FE-E7B4-144328FC5BFC}"/>
          </ac:picMkLst>
        </pc:picChg>
        <pc:picChg chg="mod">
          <ac:chgData name="Celine Aas" userId="f9465f8d-bd98-4bd9-90d5-11deb68f070f" providerId="ADAL" clId="{9875F605-A3DC-7D47-88D3-93ADB11520E3}" dt="2024-04-23T11:42:36.817" v="651"/>
          <ac:picMkLst>
            <pc:docMk/>
            <pc:sldMk cId="0" sldId="265"/>
            <ac:picMk id="6" creationId="{EF44D99D-D126-7C9A-A992-1B8CD623847D}"/>
          </ac:picMkLst>
        </pc:picChg>
      </pc:sldChg>
      <pc:sldChg chg="addSp delSp modSp del mod ord modNotesTx">
        <pc:chgData name="Celine Aas" userId="f9465f8d-bd98-4bd9-90d5-11deb68f070f" providerId="ADAL" clId="{9875F605-A3DC-7D47-88D3-93ADB11520E3}" dt="2024-04-26T10:48:50.103" v="4975" actId="2696"/>
        <pc:sldMkLst>
          <pc:docMk/>
          <pc:sldMk cId="0" sldId="266"/>
        </pc:sldMkLst>
        <pc:spChg chg="mod">
          <ac:chgData name="Celine Aas" userId="f9465f8d-bd98-4bd9-90d5-11deb68f070f" providerId="ADAL" clId="{9875F605-A3DC-7D47-88D3-93ADB11520E3}" dt="2024-04-23T11:42:41.149" v="653"/>
          <ac:spMkLst>
            <pc:docMk/>
            <pc:sldMk cId="0" sldId="266"/>
            <ac:spMk id="4" creationId="{A06B3578-1C11-9F6C-159E-A947506A1CAB}"/>
          </ac:spMkLst>
        </pc:spChg>
        <pc:spChg chg="mod">
          <ac:chgData name="Celine Aas" userId="f9465f8d-bd98-4bd9-90d5-11deb68f070f" providerId="ADAL" clId="{9875F605-A3DC-7D47-88D3-93ADB11520E3}" dt="2024-04-23T11:42:41.149" v="653"/>
          <ac:spMkLst>
            <pc:docMk/>
            <pc:sldMk cId="0" sldId="266"/>
            <ac:spMk id="7" creationId="{FA908B3F-2ABC-8286-4113-AF973745002F}"/>
          </ac:spMkLst>
        </pc:spChg>
        <pc:grpChg chg="add mod">
          <ac:chgData name="Celine Aas" userId="f9465f8d-bd98-4bd9-90d5-11deb68f070f" providerId="ADAL" clId="{9875F605-A3DC-7D47-88D3-93ADB11520E3}" dt="2024-04-26T08:50:29.286" v="4917" actId="962"/>
          <ac:grpSpMkLst>
            <pc:docMk/>
            <pc:sldMk cId="0" sldId="266"/>
            <ac:grpSpMk id="2" creationId="{78868D71-68A5-1BD3-BB08-A1FA69F97BF8}"/>
          </ac:grpSpMkLst>
        </pc:grpChg>
        <pc:grpChg chg="del">
          <ac:chgData name="Celine Aas" userId="f9465f8d-bd98-4bd9-90d5-11deb68f070f" providerId="ADAL" clId="{9875F605-A3DC-7D47-88D3-93ADB11520E3}" dt="2024-04-23T11:42:40.721" v="652" actId="478"/>
          <ac:grpSpMkLst>
            <pc:docMk/>
            <pc:sldMk cId="0" sldId="266"/>
            <ac:grpSpMk id="200" creationId="{00000000-0000-0000-0000-000000000000}"/>
          </ac:grpSpMkLst>
        </pc:grpChg>
        <pc:picChg chg="mod">
          <ac:chgData name="Celine Aas" userId="f9465f8d-bd98-4bd9-90d5-11deb68f070f" providerId="ADAL" clId="{9875F605-A3DC-7D47-88D3-93ADB11520E3}" dt="2024-04-23T11:42:41.149" v="653"/>
          <ac:picMkLst>
            <pc:docMk/>
            <pc:sldMk cId="0" sldId="266"/>
            <ac:picMk id="3" creationId="{24DF91BF-80ED-12F7-EE17-45D622ADE807}"/>
          </ac:picMkLst>
        </pc:picChg>
        <pc:picChg chg="mod">
          <ac:chgData name="Celine Aas" userId="f9465f8d-bd98-4bd9-90d5-11deb68f070f" providerId="ADAL" clId="{9875F605-A3DC-7D47-88D3-93ADB11520E3}" dt="2024-04-23T11:42:41.149" v="653"/>
          <ac:picMkLst>
            <pc:docMk/>
            <pc:sldMk cId="0" sldId="266"/>
            <ac:picMk id="5" creationId="{99150D43-3473-DEA7-7B1A-ED7FEB15934B}"/>
          </ac:picMkLst>
        </pc:picChg>
        <pc:picChg chg="mod">
          <ac:chgData name="Celine Aas" userId="f9465f8d-bd98-4bd9-90d5-11deb68f070f" providerId="ADAL" clId="{9875F605-A3DC-7D47-88D3-93ADB11520E3}" dt="2024-04-23T11:42:41.149" v="653"/>
          <ac:picMkLst>
            <pc:docMk/>
            <pc:sldMk cId="0" sldId="266"/>
            <ac:picMk id="6" creationId="{D4B1FA49-7B91-895D-28DC-F5C1D9BF7768}"/>
          </ac:picMkLst>
        </pc:picChg>
        <pc:picChg chg="mod">
          <ac:chgData name="Celine Aas" userId="f9465f8d-bd98-4bd9-90d5-11deb68f070f" providerId="ADAL" clId="{9875F605-A3DC-7D47-88D3-93ADB11520E3}" dt="2024-04-26T08:51:27.651" v="4953" actId="962"/>
          <ac:picMkLst>
            <pc:docMk/>
            <pc:sldMk cId="0" sldId="266"/>
            <ac:picMk id="206" creationId="{00000000-0000-0000-0000-000000000000}"/>
          </ac:picMkLst>
        </pc:picChg>
      </pc:sldChg>
      <pc:sldChg chg="addSp modSp mod modNotesTx">
        <pc:chgData name="Celine Aas" userId="f9465f8d-bd98-4bd9-90d5-11deb68f070f" providerId="ADAL" clId="{9875F605-A3DC-7D47-88D3-93ADB11520E3}" dt="2024-04-26T08:52:43.949" v="4964" actId="13244"/>
        <pc:sldMkLst>
          <pc:docMk/>
          <pc:sldMk cId="0" sldId="267"/>
        </pc:sldMkLst>
        <pc:spChg chg="add mod">
          <ac:chgData name="Celine Aas" userId="f9465f8d-bd98-4bd9-90d5-11deb68f070f" providerId="ADAL" clId="{9875F605-A3DC-7D47-88D3-93ADB11520E3}" dt="2024-04-26T08:52:43.949" v="4964" actId="13244"/>
          <ac:spMkLst>
            <pc:docMk/>
            <pc:sldMk cId="0" sldId="267"/>
            <ac:spMk id="2" creationId="{922AE278-239D-B692-1FB3-3A597873BAD0}"/>
          </ac:spMkLst>
        </pc:spChg>
        <pc:graphicFrameChg chg="modGraphic">
          <ac:chgData name="Celine Aas" userId="f9465f8d-bd98-4bd9-90d5-11deb68f070f" providerId="ADAL" clId="{9875F605-A3DC-7D47-88D3-93ADB11520E3}" dt="2024-04-23T11:46:19.220" v="722" actId="20577"/>
          <ac:graphicFrameMkLst>
            <pc:docMk/>
            <pc:sldMk cId="0" sldId="267"/>
            <ac:graphicFrameMk id="212" creationId="{00000000-0000-0000-0000-000000000000}"/>
          </ac:graphicFrameMkLst>
        </pc:graphicFrameChg>
      </pc:sldChg>
      <pc:sldChg chg="modSp mod modNotesTx">
        <pc:chgData name="Celine Aas" userId="f9465f8d-bd98-4bd9-90d5-11deb68f070f" providerId="ADAL" clId="{9875F605-A3DC-7D47-88D3-93ADB11520E3}" dt="2024-04-26T08:52:54.427" v="4965" actId="13244"/>
        <pc:sldMkLst>
          <pc:docMk/>
          <pc:sldMk cId="0" sldId="268"/>
        </pc:sldMkLst>
        <pc:grpChg chg="mod">
          <ac:chgData name="Celine Aas" userId="f9465f8d-bd98-4bd9-90d5-11deb68f070f" providerId="ADAL" clId="{9875F605-A3DC-7D47-88D3-93ADB11520E3}" dt="2024-04-26T08:47:00.311" v="3582" actId="962"/>
          <ac:grpSpMkLst>
            <pc:docMk/>
            <pc:sldMk cId="0" sldId="268"/>
            <ac:grpSpMk id="220" creationId="{00000000-0000-0000-0000-000000000000}"/>
          </ac:grpSpMkLst>
        </pc:grpChg>
        <pc:grpChg chg="mod">
          <ac:chgData name="Celine Aas" userId="f9465f8d-bd98-4bd9-90d5-11deb68f070f" providerId="ADAL" clId="{9875F605-A3DC-7D47-88D3-93ADB11520E3}" dt="2024-04-26T08:52:54.427" v="4965" actId="13244"/>
          <ac:grpSpMkLst>
            <pc:docMk/>
            <pc:sldMk cId="0" sldId="268"/>
            <ac:grpSpMk id="223" creationId="{00000000-0000-0000-0000-000000000000}"/>
          </ac:grpSpMkLst>
        </pc:grpChg>
        <pc:picChg chg="mod">
          <ac:chgData name="Celine Aas" userId="f9465f8d-bd98-4bd9-90d5-11deb68f070f" providerId="ADAL" clId="{9875F605-A3DC-7D47-88D3-93ADB11520E3}" dt="2024-04-26T08:47:03.776" v="3586" actId="962"/>
          <ac:picMkLst>
            <pc:docMk/>
            <pc:sldMk cId="0" sldId="268"/>
            <ac:picMk id="219" creationId="{00000000-0000-0000-0000-000000000000}"/>
          </ac:picMkLst>
        </pc:picChg>
      </pc:sldChg>
      <pc:sldChg chg="modSp mod modNotesTx">
        <pc:chgData name="Celine Aas" userId="f9465f8d-bd98-4bd9-90d5-11deb68f070f" providerId="ADAL" clId="{9875F605-A3DC-7D47-88D3-93ADB11520E3}" dt="2024-04-26T08:50:32.729" v="4918" actId="962"/>
        <pc:sldMkLst>
          <pc:docMk/>
          <pc:sldMk cId="0" sldId="269"/>
        </pc:sldMkLst>
        <pc:spChg chg="mod">
          <ac:chgData name="Celine Aas" userId="f9465f8d-bd98-4bd9-90d5-11deb68f070f" providerId="ADAL" clId="{9875F605-A3DC-7D47-88D3-93ADB11520E3}" dt="2024-04-23T11:47:24.897" v="761" actId="255"/>
          <ac:spMkLst>
            <pc:docMk/>
            <pc:sldMk cId="0" sldId="269"/>
            <ac:spMk id="235" creationId="{00000000-0000-0000-0000-000000000000}"/>
          </ac:spMkLst>
        </pc:spChg>
        <pc:grpChg chg="mod">
          <ac:chgData name="Celine Aas" userId="f9465f8d-bd98-4bd9-90d5-11deb68f070f" providerId="ADAL" clId="{9875F605-A3DC-7D47-88D3-93ADB11520E3}" dt="2024-04-26T08:44:31.280" v="2818" actId="962"/>
          <ac:grpSpMkLst>
            <pc:docMk/>
            <pc:sldMk cId="0" sldId="269"/>
            <ac:grpSpMk id="236" creationId="{00000000-0000-0000-0000-000000000000}"/>
          </ac:grpSpMkLst>
        </pc:grpChg>
        <pc:grpChg chg="mod">
          <ac:chgData name="Celine Aas" userId="f9465f8d-bd98-4bd9-90d5-11deb68f070f" providerId="ADAL" clId="{9875F605-A3DC-7D47-88D3-93ADB11520E3}" dt="2024-04-26T08:47:51.393" v="4024" actId="962"/>
          <ac:grpSpMkLst>
            <pc:docMk/>
            <pc:sldMk cId="0" sldId="269"/>
            <ac:grpSpMk id="244" creationId="{00000000-0000-0000-0000-000000000000}"/>
          </ac:grpSpMkLst>
        </pc:grpChg>
        <pc:grpChg chg="mod">
          <ac:chgData name="Celine Aas" userId="f9465f8d-bd98-4bd9-90d5-11deb68f070f" providerId="ADAL" clId="{9875F605-A3DC-7D47-88D3-93ADB11520E3}" dt="2024-04-26T08:50:32.729" v="4918" actId="962"/>
          <ac:grpSpMkLst>
            <pc:docMk/>
            <pc:sldMk cId="0" sldId="269"/>
            <ac:grpSpMk id="255" creationId="{00000000-0000-0000-0000-000000000000}"/>
          </ac:grpSpMkLst>
        </pc:grpChg>
      </pc:sldChg>
      <pc:sldChg chg="modSp mod modNotesTx">
        <pc:chgData name="Celine Aas" userId="f9465f8d-bd98-4bd9-90d5-11deb68f070f" providerId="ADAL" clId="{9875F605-A3DC-7D47-88D3-93ADB11520E3}" dt="2024-04-26T08:53:10.042" v="4966" actId="13244"/>
        <pc:sldMkLst>
          <pc:docMk/>
          <pc:sldMk cId="0" sldId="270"/>
        </pc:sldMkLst>
        <pc:spChg chg="mod">
          <ac:chgData name="Celine Aas" userId="f9465f8d-bd98-4bd9-90d5-11deb68f070f" providerId="ADAL" clId="{9875F605-A3DC-7D47-88D3-93ADB11520E3}" dt="2024-04-23T10:58:34.216" v="451" actId="20577"/>
          <ac:spMkLst>
            <pc:docMk/>
            <pc:sldMk cId="0" sldId="270"/>
            <ac:spMk id="265" creationId="{00000000-0000-0000-0000-000000000000}"/>
          </ac:spMkLst>
        </pc:spChg>
        <pc:grpChg chg="mod">
          <ac:chgData name="Celine Aas" userId="f9465f8d-bd98-4bd9-90d5-11deb68f070f" providerId="ADAL" clId="{9875F605-A3DC-7D47-88D3-93ADB11520E3}" dt="2024-04-26T08:53:10.042" v="4966" actId="13244"/>
          <ac:grpSpMkLst>
            <pc:docMk/>
            <pc:sldMk cId="0" sldId="270"/>
            <ac:grpSpMk id="266" creationId="{00000000-0000-0000-0000-000000000000}"/>
          </ac:grpSpMkLst>
        </pc:grpChg>
        <pc:picChg chg="mod">
          <ac:chgData name="Celine Aas" userId="f9465f8d-bd98-4bd9-90d5-11deb68f070f" providerId="ADAL" clId="{9875F605-A3DC-7D47-88D3-93ADB11520E3}" dt="2024-04-26T08:48:03.589" v="4126" actId="962"/>
          <ac:picMkLst>
            <pc:docMk/>
            <pc:sldMk cId="0" sldId="270"/>
            <ac:picMk id="274" creationId="{00000000-0000-0000-0000-000000000000}"/>
          </ac:picMkLst>
        </pc:picChg>
      </pc:sldChg>
      <pc:sldChg chg="addSp delSp modSp mod modNotesTx">
        <pc:chgData name="Celine Aas" userId="f9465f8d-bd98-4bd9-90d5-11deb68f070f" providerId="ADAL" clId="{9875F605-A3DC-7D47-88D3-93ADB11520E3}" dt="2024-04-26T08:53:29.075" v="4968" actId="13244"/>
        <pc:sldMkLst>
          <pc:docMk/>
          <pc:sldMk cId="0" sldId="271"/>
        </pc:sldMkLst>
        <pc:spChg chg="add del mod">
          <ac:chgData name="Celine Aas" userId="f9465f8d-bd98-4bd9-90d5-11deb68f070f" providerId="ADAL" clId="{9875F605-A3DC-7D47-88D3-93ADB11520E3}" dt="2024-04-23T11:49:21.816" v="833"/>
          <ac:spMkLst>
            <pc:docMk/>
            <pc:sldMk cId="0" sldId="271"/>
            <ac:spMk id="2" creationId="{FEAAF60B-5C2B-5DA6-9B79-ED61CD29D11E}"/>
          </ac:spMkLst>
        </pc:spChg>
        <pc:spChg chg="mod">
          <ac:chgData name="Celine Aas" userId="f9465f8d-bd98-4bd9-90d5-11deb68f070f" providerId="ADAL" clId="{9875F605-A3DC-7D47-88D3-93ADB11520E3}" dt="2024-04-26T08:53:21.269" v="4967" actId="13244"/>
          <ac:spMkLst>
            <pc:docMk/>
            <pc:sldMk cId="0" sldId="271"/>
            <ac:spMk id="279" creationId="{00000000-0000-0000-0000-000000000000}"/>
          </ac:spMkLst>
        </pc:spChg>
        <pc:spChg chg="del">
          <ac:chgData name="Celine Aas" userId="f9465f8d-bd98-4bd9-90d5-11deb68f070f" providerId="ADAL" clId="{9875F605-A3DC-7D47-88D3-93ADB11520E3}" dt="2024-04-25T07:38:38.756" v="2699" actId="478"/>
          <ac:spMkLst>
            <pc:docMk/>
            <pc:sldMk cId="0" sldId="271"/>
            <ac:spMk id="289" creationId="{00000000-0000-0000-0000-000000000000}"/>
          </ac:spMkLst>
        </pc:spChg>
        <pc:spChg chg="del mod">
          <ac:chgData name="Celine Aas" userId="f9465f8d-bd98-4bd9-90d5-11deb68f070f" providerId="ADAL" clId="{9875F605-A3DC-7D47-88D3-93ADB11520E3}" dt="2024-04-25T07:39:46.189" v="2706" actId="478"/>
          <ac:spMkLst>
            <pc:docMk/>
            <pc:sldMk cId="0" sldId="271"/>
            <ac:spMk id="291" creationId="{00000000-0000-0000-0000-000000000000}"/>
          </ac:spMkLst>
        </pc:spChg>
        <pc:grpChg chg="add mod">
          <ac:chgData name="Celine Aas" userId="f9465f8d-bd98-4bd9-90d5-11deb68f070f" providerId="ADAL" clId="{9875F605-A3DC-7D47-88D3-93ADB11520E3}" dt="2024-04-26T08:49:15.577" v="4642" actId="962"/>
          <ac:grpSpMkLst>
            <pc:docMk/>
            <pc:sldMk cId="0" sldId="271"/>
            <ac:grpSpMk id="9" creationId="{AE21B513-3A6C-BE18-5306-3F5C143C0718}"/>
          </ac:grpSpMkLst>
        </pc:grpChg>
        <pc:grpChg chg="add mod">
          <ac:chgData name="Celine Aas" userId="f9465f8d-bd98-4bd9-90d5-11deb68f070f" providerId="ADAL" clId="{9875F605-A3DC-7D47-88D3-93ADB11520E3}" dt="2024-04-26T08:53:29.075" v="4968" actId="13244"/>
          <ac:grpSpMkLst>
            <pc:docMk/>
            <pc:sldMk cId="0" sldId="271"/>
            <ac:grpSpMk id="10" creationId="{44BAC77F-E082-0561-5337-8814C4E0AA1C}"/>
          </ac:grpSpMkLst>
        </pc:grpChg>
        <pc:grpChg chg="mod">
          <ac:chgData name="Celine Aas" userId="f9465f8d-bd98-4bd9-90d5-11deb68f070f" providerId="ADAL" clId="{9875F605-A3DC-7D47-88D3-93ADB11520E3}" dt="2024-04-26T08:44:37.453" v="2820" actId="962"/>
          <ac:grpSpMkLst>
            <pc:docMk/>
            <pc:sldMk cId="0" sldId="271"/>
            <ac:grpSpMk id="281" creationId="{00000000-0000-0000-0000-000000000000}"/>
          </ac:grpSpMkLst>
        </pc:grpChg>
        <pc:grpChg chg="del mod">
          <ac:chgData name="Celine Aas" userId="f9465f8d-bd98-4bd9-90d5-11deb68f070f" providerId="ADAL" clId="{9875F605-A3DC-7D47-88D3-93ADB11520E3}" dt="2024-04-25T07:40:59.612" v="2716" actId="165"/>
          <ac:grpSpMkLst>
            <pc:docMk/>
            <pc:sldMk cId="0" sldId="271"/>
            <ac:grpSpMk id="287" creationId="{00000000-0000-0000-0000-000000000000}"/>
          </ac:grpSpMkLst>
        </pc:grpChg>
        <pc:picChg chg="add del mod">
          <ac:chgData name="Celine Aas" userId="f9465f8d-bd98-4bd9-90d5-11deb68f070f" providerId="ADAL" clId="{9875F605-A3DC-7D47-88D3-93ADB11520E3}" dt="2024-04-25T07:38:41.367" v="2700" actId="478"/>
          <ac:picMkLst>
            <pc:docMk/>
            <pc:sldMk cId="0" sldId="271"/>
            <ac:picMk id="3" creationId="{A51AAF1B-F29B-A71C-9CCB-33F2F8CA7E63}"/>
          </ac:picMkLst>
        </pc:picChg>
        <pc:picChg chg="add mod">
          <ac:chgData name="Celine Aas" userId="f9465f8d-bd98-4bd9-90d5-11deb68f070f" providerId="ADAL" clId="{9875F605-A3DC-7D47-88D3-93ADB11520E3}" dt="2024-04-25T07:42:04.159" v="2723" actId="1582"/>
          <ac:picMkLst>
            <pc:docMk/>
            <pc:sldMk cId="0" sldId="271"/>
            <ac:picMk id="5" creationId="{37E81388-AD5C-25E1-5B1B-4CDA07092359}"/>
          </ac:picMkLst>
        </pc:picChg>
        <pc:picChg chg="add del mod">
          <ac:chgData name="Celine Aas" userId="f9465f8d-bd98-4bd9-90d5-11deb68f070f" providerId="ADAL" clId="{9875F605-A3DC-7D47-88D3-93ADB11520E3}" dt="2024-04-25T07:39:06.910" v="2703" actId="21"/>
          <ac:picMkLst>
            <pc:docMk/>
            <pc:sldMk cId="0" sldId="271"/>
            <ac:picMk id="7" creationId="{59F131E0-4889-C6FD-0522-78BBEB6E73CB}"/>
          </ac:picMkLst>
        </pc:picChg>
        <pc:picChg chg="add mod">
          <ac:chgData name="Celine Aas" userId="f9465f8d-bd98-4bd9-90d5-11deb68f070f" providerId="ADAL" clId="{9875F605-A3DC-7D47-88D3-93ADB11520E3}" dt="2024-04-25T07:41:10.580" v="2718" actId="164"/>
          <ac:picMkLst>
            <pc:docMk/>
            <pc:sldMk cId="0" sldId="271"/>
            <ac:picMk id="8" creationId="{80D71FDA-33A2-602E-2333-C0F7992E8748}"/>
          </ac:picMkLst>
        </pc:picChg>
        <pc:picChg chg="mod topLvl">
          <ac:chgData name="Celine Aas" userId="f9465f8d-bd98-4bd9-90d5-11deb68f070f" providerId="ADAL" clId="{9875F605-A3DC-7D47-88D3-93ADB11520E3}" dt="2024-04-25T07:41:14.048" v="2719" actId="164"/>
          <ac:picMkLst>
            <pc:docMk/>
            <pc:sldMk cId="0" sldId="271"/>
            <ac:picMk id="288" creationId="{00000000-0000-0000-0000-000000000000}"/>
          </ac:picMkLst>
        </pc:picChg>
        <pc:picChg chg="mod topLvl">
          <ac:chgData name="Celine Aas" userId="f9465f8d-bd98-4bd9-90d5-11deb68f070f" providerId="ADAL" clId="{9875F605-A3DC-7D47-88D3-93ADB11520E3}" dt="2024-04-25T07:41:10.580" v="2718" actId="164"/>
          <ac:picMkLst>
            <pc:docMk/>
            <pc:sldMk cId="0" sldId="271"/>
            <ac:picMk id="290" creationId="{00000000-0000-0000-0000-000000000000}"/>
          </ac:picMkLst>
        </pc:picChg>
      </pc:sldChg>
      <pc:sldChg chg="addSp delSp modSp mod modShow modNotesTx">
        <pc:chgData name="Celine Aas" userId="f9465f8d-bd98-4bd9-90d5-11deb68f070f" providerId="ADAL" clId="{9875F605-A3DC-7D47-88D3-93ADB11520E3}" dt="2024-04-26T08:49:43.193" v="4774" actId="962"/>
        <pc:sldMkLst>
          <pc:docMk/>
          <pc:sldMk cId="0" sldId="272"/>
        </pc:sldMkLst>
        <pc:spChg chg="add del">
          <ac:chgData name="Celine Aas" userId="f9465f8d-bd98-4bd9-90d5-11deb68f070f" providerId="ADAL" clId="{9875F605-A3DC-7D47-88D3-93ADB11520E3}" dt="2024-04-24T13:26:24.121" v="1884" actId="22"/>
          <ac:spMkLst>
            <pc:docMk/>
            <pc:sldMk cId="0" sldId="272"/>
            <ac:spMk id="3" creationId="{911A35B1-D931-26F7-8FA7-5CC298A4A783}"/>
          </ac:spMkLst>
        </pc:spChg>
        <pc:spChg chg="mod">
          <ac:chgData name="Celine Aas" userId="f9465f8d-bd98-4bd9-90d5-11deb68f070f" providerId="ADAL" clId="{9875F605-A3DC-7D47-88D3-93ADB11520E3}" dt="2024-04-23T11:50:20.899" v="840" actId="20577"/>
          <ac:spMkLst>
            <pc:docMk/>
            <pc:sldMk cId="0" sldId="272"/>
            <ac:spMk id="299" creationId="{00000000-0000-0000-0000-000000000000}"/>
          </ac:spMkLst>
        </pc:spChg>
        <pc:spChg chg="mod">
          <ac:chgData name="Celine Aas" userId="f9465f8d-bd98-4bd9-90d5-11deb68f070f" providerId="ADAL" clId="{9875F605-A3DC-7D47-88D3-93ADB11520E3}" dt="2024-04-24T13:27:20.720" v="1893" actId="14100"/>
          <ac:spMkLst>
            <pc:docMk/>
            <pc:sldMk cId="0" sldId="272"/>
            <ac:spMk id="305" creationId="{00000000-0000-0000-0000-000000000000}"/>
          </ac:spMkLst>
        </pc:spChg>
        <pc:grpChg chg="mod">
          <ac:chgData name="Celine Aas" userId="f9465f8d-bd98-4bd9-90d5-11deb68f070f" providerId="ADAL" clId="{9875F605-A3DC-7D47-88D3-93ADB11520E3}" dt="2024-04-26T08:44:41.320" v="2821" actId="962"/>
          <ac:grpSpMkLst>
            <pc:docMk/>
            <pc:sldMk cId="0" sldId="272"/>
            <ac:grpSpMk id="297" creationId="{00000000-0000-0000-0000-000000000000}"/>
          </ac:grpSpMkLst>
        </pc:grpChg>
        <pc:picChg chg="add mod">
          <ac:chgData name="Celine Aas" userId="f9465f8d-bd98-4bd9-90d5-11deb68f070f" providerId="ADAL" clId="{9875F605-A3DC-7D47-88D3-93ADB11520E3}" dt="2024-04-26T08:49:43.193" v="4774" actId="962"/>
          <ac:picMkLst>
            <pc:docMk/>
            <pc:sldMk cId="0" sldId="272"/>
            <ac:picMk id="5" creationId="{0AC9254A-6D63-C7FF-565D-12384DB41953}"/>
          </ac:picMkLst>
        </pc:picChg>
        <pc:picChg chg="del mod modCrop">
          <ac:chgData name="Celine Aas" userId="f9465f8d-bd98-4bd9-90d5-11deb68f070f" providerId="ADAL" clId="{9875F605-A3DC-7D47-88D3-93ADB11520E3}" dt="2024-04-24T13:27:12.053" v="1891" actId="478"/>
          <ac:picMkLst>
            <pc:docMk/>
            <pc:sldMk cId="0" sldId="272"/>
            <ac:picMk id="303" creationId="{00000000-0000-0000-0000-000000000000}"/>
          </ac:picMkLst>
        </pc:picChg>
        <pc:picChg chg="del">
          <ac:chgData name="Celine Aas" userId="f9465f8d-bd98-4bd9-90d5-11deb68f070f" providerId="ADAL" clId="{9875F605-A3DC-7D47-88D3-93ADB11520E3}" dt="2024-04-24T13:26:24.902" v="1885" actId="478"/>
          <ac:picMkLst>
            <pc:docMk/>
            <pc:sldMk cId="0" sldId="272"/>
            <ac:picMk id="304" creationId="{00000000-0000-0000-0000-000000000000}"/>
          </ac:picMkLst>
        </pc:picChg>
      </pc:sldChg>
      <pc:sldChg chg="addSp delSp modSp mod chgLayout modNotesTx">
        <pc:chgData name="Celine Aas" userId="f9465f8d-bd98-4bd9-90d5-11deb68f070f" providerId="ADAL" clId="{9875F605-A3DC-7D47-88D3-93ADB11520E3}" dt="2024-04-26T08:53:45.396" v="4969" actId="13244"/>
        <pc:sldMkLst>
          <pc:docMk/>
          <pc:sldMk cId="0" sldId="273"/>
        </pc:sldMkLst>
        <pc:spChg chg="add mod">
          <ac:chgData name="Celine Aas" userId="f9465f8d-bd98-4bd9-90d5-11deb68f070f" providerId="ADAL" clId="{9875F605-A3DC-7D47-88D3-93ADB11520E3}" dt="2024-04-23T11:43:43.625" v="667" actId="164"/>
          <ac:spMkLst>
            <pc:docMk/>
            <pc:sldMk cId="0" sldId="273"/>
            <ac:spMk id="3" creationId="{40019F50-35C8-E26C-8761-C38033D3084F}"/>
          </ac:spMkLst>
        </pc:spChg>
        <pc:spChg chg="add del mod">
          <ac:chgData name="Celine Aas" userId="f9465f8d-bd98-4bd9-90d5-11deb68f070f" providerId="ADAL" clId="{9875F605-A3DC-7D47-88D3-93ADB11520E3}" dt="2024-04-23T11:43:53.953" v="669"/>
          <ac:spMkLst>
            <pc:docMk/>
            <pc:sldMk cId="0" sldId="273"/>
            <ac:spMk id="4" creationId="{015CAC5B-D72E-1EFB-F61A-042113715A37}"/>
          </ac:spMkLst>
        </pc:spChg>
        <pc:spChg chg="mod ord">
          <ac:chgData name="Celine Aas" userId="f9465f8d-bd98-4bd9-90d5-11deb68f070f" providerId="ADAL" clId="{9875F605-A3DC-7D47-88D3-93ADB11520E3}" dt="2024-04-24T13:27:48.507" v="1909" actId="255"/>
          <ac:spMkLst>
            <pc:docMk/>
            <pc:sldMk cId="0" sldId="273"/>
            <ac:spMk id="310" creationId="{00000000-0000-0000-0000-000000000000}"/>
          </ac:spMkLst>
        </pc:spChg>
        <pc:spChg chg="mod ord">
          <ac:chgData name="Celine Aas" userId="f9465f8d-bd98-4bd9-90d5-11deb68f070f" providerId="ADAL" clId="{9875F605-A3DC-7D47-88D3-93ADB11520E3}" dt="2024-04-23T11:51:42.512" v="861" actId="14100"/>
          <ac:spMkLst>
            <pc:docMk/>
            <pc:sldMk cId="0" sldId="273"/>
            <ac:spMk id="311" creationId="{00000000-0000-0000-0000-000000000000}"/>
          </ac:spMkLst>
        </pc:spChg>
        <pc:spChg chg="mod">
          <ac:chgData name="Celine Aas" userId="f9465f8d-bd98-4bd9-90d5-11deb68f070f" providerId="ADAL" clId="{9875F605-A3DC-7D47-88D3-93ADB11520E3}" dt="2024-04-25T07:31:26.309" v="2691" actId="20577"/>
          <ac:spMkLst>
            <pc:docMk/>
            <pc:sldMk cId="0" sldId="273"/>
            <ac:spMk id="314" creationId="{00000000-0000-0000-0000-000000000000}"/>
          </ac:spMkLst>
        </pc:spChg>
        <pc:spChg chg="del">
          <ac:chgData name="Celine Aas" userId="f9465f8d-bd98-4bd9-90d5-11deb68f070f" providerId="ADAL" clId="{9875F605-A3DC-7D47-88D3-93ADB11520E3}" dt="2024-04-23T11:43:25.367" v="660" actId="478"/>
          <ac:spMkLst>
            <pc:docMk/>
            <pc:sldMk cId="0" sldId="273"/>
            <ac:spMk id="317" creationId="{00000000-0000-0000-0000-000000000000}"/>
          </ac:spMkLst>
        </pc:spChg>
        <pc:grpChg chg="add mod">
          <ac:chgData name="Celine Aas" userId="f9465f8d-bd98-4bd9-90d5-11deb68f070f" providerId="ADAL" clId="{9875F605-A3DC-7D47-88D3-93ADB11520E3}" dt="2024-04-26T08:53:45.396" v="4969" actId="13244"/>
          <ac:grpSpMkLst>
            <pc:docMk/>
            <pc:sldMk cId="0" sldId="273"/>
            <ac:grpSpMk id="5" creationId="{E72D8466-8468-FFAB-E929-6968A3090A1D}"/>
          </ac:grpSpMkLst>
        </pc:grpChg>
        <pc:grpChg chg="add del mod">
          <ac:chgData name="Celine Aas" userId="f9465f8d-bd98-4bd9-90d5-11deb68f070f" providerId="ADAL" clId="{9875F605-A3DC-7D47-88D3-93ADB11520E3}" dt="2024-04-23T11:43:43.625" v="667" actId="164"/>
          <ac:grpSpMkLst>
            <pc:docMk/>
            <pc:sldMk cId="0" sldId="273"/>
            <ac:grpSpMk id="312" creationId="{00000000-0000-0000-0000-000000000000}"/>
          </ac:grpSpMkLst>
        </pc:grpChg>
        <pc:picChg chg="add mod">
          <ac:chgData name="Celine Aas" userId="f9465f8d-bd98-4bd9-90d5-11deb68f070f" providerId="ADAL" clId="{9875F605-A3DC-7D47-88D3-93ADB11520E3}" dt="2024-04-23T11:43:43.625" v="667" actId="164"/>
          <ac:picMkLst>
            <pc:docMk/>
            <pc:sldMk cId="0" sldId="273"/>
            <ac:picMk id="2" creationId="{D8725F15-BA39-4BFA-8787-A38CBE4FCBFC}"/>
          </ac:picMkLst>
        </pc:picChg>
        <pc:picChg chg="add mod">
          <ac:chgData name="Celine Aas" userId="f9465f8d-bd98-4bd9-90d5-11deb68f070f" providerId="ADAL" clId="{9875F605-A3DC-7D47-88D3-93ADB11520E3}" dt="2024-04-26T08:49:50.994" v="4776" actId="962"/>
          <ac:picMkLst>
            <pc:docMk/>
            <pc:sldMk cId="0" sldId="273"/>
            <ac:picMk id="6" creationId="{0A661419-699D-9BCD-CF05-CC7A168B9E15}"/>
          </ac:picMkLst>
        </pc:picChg>
        <pc:picChg chg="mod">
          <ac:chgData name="Celine Aas" userId="f9465f8d-bd98-4bd9-90d5-11deb68f070f" providerId="ADAL" clId="{9875F605-A3DC-7D47-88D3-93ADB11520E3}" dt="2024-04-23T11:43:58.692" v="670" actId="962"/>
          <ac:picMkLst>
            <pc:docMk/>
            <pc:sldMk cId="0" sldId="273"/>
            <ac:picMk id="313" creationId="{00000000-0000-0000-0000-000000000000}"/>
          </ac:picMkLst>
        </pc:picChg>
        <pc:picChg chg="mod">
          <ac:chgData name="Celine Aas" userId="f9465f8d-bd98-4bd9-90d5-11deb68f070f" providerId="ADAL" clId="{9875F605-A3DC-7D47-88D3-93ADB11520E3}" dt="2024-04-23T11:50:09.449" v="837" actId="1076"/>
          <ac:picMkLst>
            <pc:docMk/>
            <pc:sldMk cId="0" sldId="273"/>
            <ac:picMk id="315" creationId="{00000000-0000-0000-0000-000000000000}"/>
          </ac:picMkLst>
        </pc:picChg>
        <pc:picChg chg="del">
          <ac:chgData name="Celine Aas" userId="f9465f8d-bd98-4bd9-90d5-11deb68f070f" providerId="ADAL" clId="{9875F605-A3DC-7D47-88D3-93ADB11520E3}" dt="2024-04-23T11:43:31.077" v="664" actId="478"/>
          <ac:picMkLst>
            <pc:docMk/>
            <pc:sldMk cId="0" sldId="273"/>
            <ac:picMk id="316" creationId="{00000000-0000-0000-0000-000000000000}"/>
          </ac:picMkLst>
        </pc:picChg>
        <pc:picChg chg="del mod">
          <ac:chgData name="Celine Aas" userId="f9465f8d-bd98-4bd9-90d5-11deb68f070f" providerId="ADAL" clId="{9875F605-A3DC-7D47-88D3-93ADB11520E3}" dt="2024-04-24T13:28:18.766" v="1915" actId="478"/>
          <ac:picMkLst>
            <pc:docMk/>
            <pc:sldMk cId="0" sldId="273"/>
            <ac:picMk id="318" creationId="{00000000-0000-0000-0000-000000000000}"/>
          </ac:picMkLst>
        </pc:picChg>
      </pc:sldChg>
      <pc:sldChg chg="addSp delSp modSp mod modNotesTx">
        <pc:chgData name="Celine Aas" userId="f9465f8d-bd98-4bd9-90d5-11deb68f070f" providerId="ADAL" clId="{9875F605-A3DC-7D47-88D3-93ADB11520E3}" dt="2024-04-26T08:53:54.219" v="4970" actId="13244"/>
        <pc:sldMkLst>
          <pc:docMk/>
          <pc:sldMk cId="0" sldId="274"/>
        </pc:sldMkLst>
        <pc:spChg chg="mod">
          <ac:chgData name="Celine Aas" userId="f9465f8d-bd98-4bd9-90d5-11deb68f070f" providerId="ADAL" clId="{9875F605-A3DC-7D47-88D3-93ADB11520E3}" dt="2024-04-23T11:44:20.873" v="673" actId="20577"/>
          <ac:spMkLst>
            <pc:docMk/>
            <pc:sldMk cId="0" sldId="274"/>
            <ac:spMk id="5" creationId="{B4602248-493F-E84C-0972-B8C9E31E1759}"/>
          </ac:spMkLst>
        </pc:spChg>
        <pc:spChg chg="mod">
          <ac:chgData name="Celine Aas" userId="f9465f8d-bd98-4bd9-90d5-11deb68f070f" providerId="ADAL" clId="{9875F605-A3DC-7D47-88D3-93ADB11520E3}" dt="2024-04-23T11:50:14.808" v="839" actId="20577"/>
          <ac:spMkLst>
            <pc:docMk/>
            <pc:sldMk cId="0" sldId="274"/>
            <ac:spMk id="7" creationId="{E35163F6-80BC-4586-0BB7-1B8081EFF437}"/>
          </ac:spMkLst>
        </pc:spChg>
        <pc:spChg chg="mod">
          <ac:chgData name="Celine Aas" userId="f9465f8d-bd98-4bd9-90d5-11deb68f070f" providerId="ADAL" clId="{9875F605-A3DC-7D47-88D3-93ADB11520E3}" dt="2024-04-23T11:53:03.154" v="892" actId="404"/>
          <ac:spMkLst>
            <pc:docMk/>
            <pc:sldMk cId="0" sldId="274"/>
            <ac:spMk id="323" creationId="{00000000-0000-0000-0000-000000000000}"/>
          </ac:spMkLst>
        </pc:spChg>
        <pc:spChg chg="mod">
          <ac:chgData name="Celine Aas" userId="f9465f8d-bd98-4bd9-90d5-11deb68f070f" providerId="ADAL" clId="{9875F605-A3DC-7D47-88D3-93ADB11520E3}" dt="2024-04-23T11:53:34.674" v="919" actId="20577"/>
          <ac:spMkLst>
            <pc:docMk/>
            <pc:sldMk cId="0" sldId="274"/>
            <ac:spMk id="330" creationId="{00000000-0000-0000-0000-000000000000}"/>
          </ac:spMkLst>
        </pc:spChg>
        <pc:grpChg chg="add mod">
          <ac:chgData name="Celine Aas" userId="f9465f8d-bd98-4bd9-90d5-11deb68f070f" providerId="ADAL" clId="{9875F605-A3DC-7D47-88D3-93ADB11520E3}" dt="2024-04-26T08:53:54.219" v="4970" actId="13244"/>
          <ac:grpSpMkLst>
            <pc:docMk/>
            <pc:sldMk cId="0" sldId="274"/>
            <ac:grpSpMk id="2" creationId="{92C1E8A3-FD7B-4572-9138-CC82F95669B3}"/>
          </ac:grpSpMkLst>
        </pc:grpChg>
        <pc:grpChg chg="mod">
          <ac:chgData name="Celine Aas" userId="f9465f8d-bd98-4bd9-90d5-11deb68f070f" providerId="ADAL" clId="{9875F605-A3DC-7D47-88D3-93ADB11520E3}" dt="2024-04-23T11:44:18.355" v="672"/>
          <ac:grpSpMkLst>
            <pc:docMk/>
            <pc:sldMk cId="0" sldId="274"/>
            <ac:grpSpMk id="3" creationId="{5300FB7F-98B8-6E4A-A360-19AFF4287857}"/>
          </ac:grpSpMkLst>
        </pc:grpChg>
        <pc:grpChg chg="del mod">
          <ac:chgData name="Celine Aas" userId="f9465f8d-bd98-4bd9-90d5-11deb68f070f" providerId="ADAL" clId="{9875F605-A3DC-7D47-88D3-93ADB11520E3}" dt="2024-04-23T11:45:01.024" v="715" actId="478"/>
          <ac:grpSpMkLst>
            <pc:docMk/>
            <pc:sldMk cId="0" sldId="274"/>
            <ac:grpSpMk id="324" creationId="{00000000-0000-0000-0000-000000000000}"/>
          </ac:grpSpMkLst>
        </pc:grpChg>
        <pc:picChg chg="mod">
          <ac:chgData name="Celine Aas" userId="f9465f8d-bd98-4bd9-90d5-11deb68f070f" providerId="ADAL" clId="{9875F605-A3DC-7D47-88D3-93ADB11520E3}" dt="2024-04-23T11:44:18.355" v="672"/>
          <ac:picMkLst>
            <pc:docMk/>
            <pc:sldMk cId="0" sldId="274"/>
            <ac:picMk id="4" creationId="{83FAFB68-6107-64B2-6D92-12A98B83EE09}"/>
          </ac:picMkLst>
        </pc:picChg>
        <pc:picChg chg="mod">
          <ac:chgData name="Celine Aas" userId="f9465f8d-bd98-4bd9-90d5-11deb68f070f" providerId="ADAL" clId="{9875F605-A3DC-7D47-88D3-93ADB11520E3}" dt="2024-04-23T11:44:18.355" v="672"/>
          <ac:picMkLst>
            <pc:docMk/>
            <pc:sldMk cId="0" sldId="274"/>
            <ac:picMk id="6" creationId="{68862DA1-2589-0963-69BC-F090FCA5F0D3}"/>
          </ac:picMkLst>
        </pc:picChg>
        <pc:picChg chg="mod">
          <ac:chgData name="Celine Aas" userId="f9465f8d-bd98-4bd9-90d5-11deb68f070f" providerId="ADAL" clId="{9875F605-A3DC-7D47-88D3-93ADB11520E3}" dt="2024-04-23T11:50:03.878" v="836" actId="1076"/>
          <ac:picMkLst>
            <pc:docMk/>
            <pc:sldMk cId="0" sldId="274"/>
            <ac:picMk id="8" creationId="{73B68D57-70C6-586E-C073-FDDB04B5F818}"/>
          </ac:picMkLst>
        </pc:picChg>
        <pc:picChg chg="mod">
          <ac:chgData name="Celine Aas" userId="f9465f8d-bd98-4bd9-90d5-11deb68f070f" providerId="ADAL" clId="{9875F605-A3DC-7D47-88D3-93ADB11520E3}" dt="2024-04-26T08:49:53.566" v="4778" actId="962"/>
          <ac:picMkLst>
            <pc:docMk/>
            <pc:sldMk cId="0" sldId="274"/>
            <ac:picMk id="331" creationId="{00000000-0000-0000-0000-000000000000}"/>
          </ac:picMkLst>
        </pc:picChg>
      </pc:sldChg>
      <pc:sldChg chg="delSp modSp mod">
        <pc:chgData name="Celine Aas" userId="f9465f8d-bd98-4bd9-90d5-11deb68f070f" providerId="ADAL" clId="{9875F605-A3DC-7D47-88D3-93ADB11520E3}" dt="2024-04-26T08:54:03.224" v="4971" actId="13244"/>
        <pc:sldMkLst>
          <pc:docMk/>
          <pc:sldMk cId="0" sldId="275"/>
        </pc:sldMkLst>
        <pc:spChg chg="mod">
          <ac:chgData name="Celine Aas" userId="f9465f8d-bd98-4bd9-90d5-11deb68f070f" providerId="ADAL" clId="{9875F605-A3DC-7D47-88D3-93ADB11520E3}" dt="2024-04-25T07:51:33.203" v="2733" actId="20577"/>
          <ac:spMkLst>
            <pc:docMk/>
            <pc:sldMk cId="0" sldId="275"/>
            <ac:spMk id="336" creationId="{00000000-0000-0000-0000-000000000000}"/>
          </ac:spMkLst>
        </pc:spChg>
        <pc:spChg chg="mod">
          <ac:chgData name="Celine Aas" userId="f9465f8d-bd98-4bd9-90d5-11deb68f070f" providerId="ADAL" clId="{9875F605-A3DC-7D47-88D3-93ADB11520E3}" dt="2024-04-25T07:52:06.678" v="2771" actId="20577"/>
          <ac:spMkLst>
            <pc:docMk/>
            <pc:sldMk cId="0" sldId="275"/>
            <ac:spMk id="337" creationId="{00000000-0000-0000-0000-000000000000}"/>
          </ac:spMkLst>
        </pc:spChg>
        <pc:grpChg chg="mod">
          <ac:chgData name="Celine Aas" userId="f9465f8d-bd98-4bd9-90d5-11deb68f070f" providerId="ADAL" clId="{9875F605-A3DC-7D47-88D3-93ADB11520E3}" dt="2024-04-26T08:54:03.224" v="4971" actId="13244"/>
          <ac:grpSpMkLst>
            <pc:docMk/>
            <pc:sldMk cId="0" sldId="275"/>
            <ac:grpSpMk id="340" creationId="{00000000-0000-0000-0000-000000000000}"/>
          </ac:grpSpMkLst>
        </pc:grpChg>
        <pc:picChg chg="del">
          <ac:chgData name="Celine Aas" userId="f9465f8d-bd98-4bd9-90d5-11deb68f070f" providerId="ADAL" clId="{9875F605-A3DC-7D47-88D3-93ADB11520E3}" dt="2024-04-26T08:50:00.815" v="4779" actId="478"/>
          <ac:picMkLst>
            <pc:docMk/>
            <pc:sldMk cId="0" sldId="275"/>
            <ac:picMk id="338" creationId="{00000000-0000-0000-0000-000000000000}"/>
          </ac:picMkLst>
        </pc:picChg>
        <pc:picChg chg="mod">
          <ac:chgData name="Celine Aas" userId="f9465f8d-bd98-4bd9-90d5-11deb68f070f" providerId="ADAL" clId="{9875F605-A3DC-7D47-88D3-93ADB11520E3}" dt="2024-04-26T08:50:17.369" v="4916" actId="962"/>
          <ac:picMkLst>
            <pc:docMk/>
            <pc:sldMk cId="0" sldId="275"/>
            <ac:picMk id="339" creationId="{00000000-0000-0000-0000-000000000000}"/>
          </ac:picMkLst>
        </pc:picChg>
      </pc:sldChg>
      <pc:sldChg chg="modSp add mod modNotesTx">
        <pc:chgData name="Celine Aas" userId="f9465f8d-bd98-4bd9-90d5-11deb68f070f" providerId="ADAL" clId="{9875F605-A3DC-7D47-88D3-93ADB11520E3}" dt="2024-04-26T08:52:39.353" v="4963" actId="13244"/>
        <pc:sldMkLst>
          <pc:docMk/>
          <pc:sldMk cId="492826898" sldId="276"/>
        </pc:sldMkLst>
        <pc:spChg chg="mod">
          <ac:chgData name="Celine Aas" userId="f9465f8d-bd98-4bd9-90d5-11deb68f070f" providerId="ADAL" clId="{9875F605-A3DC-7D47-88D3-93ADB11520E3}" dt="2024-04-23T10:43:39.395" v="331" actId="20577"/>
          <ac:spMkLst>
            <pc:docMk/>
            <pc:sldMk cId="492826898" sldId="276"/>
            <ac:spMk id="98" creationId="{00000000-0000-0000-0000-000000000000}"/>
          </ac:spMkLst>
        </pc:spChg>
        <pc:spChg chg="mod">
          <ac:chgData name="Celine Aas" userId="f9465f8d-bd98-4bd9-90d5-11deb68f070f" providerId="ADAL" clId="{9875F605-A3DC-7D47-88D3-93ADB11520E3}" dt="2024-04-23T10:41:16.804" v="248" actId="20577"/>
          <ac:spMkLst>
            <pc:docMk/>
            <pc:sldMk cId="492826898" sldId="276"/>
            <ac:spMk id="105" creationId="{00000000-0000-0000-0000-000000000000}"/>
          </ac:spMkLst>
        </pc:spChg>
        <pc:grpChg chg="mod">
          <ac:chgData name="Celine Aas" userId="f9465f8d-bd98-4bd9-90d5-11deb68f070f" providerId="ADAL" clId="{9875F605-A3DC-7D47-88D3-93ADB11520E3}" dt="2024-04-26T08:52:39.353" v="4963" actId="13244"/>
          <ac:grpSpMkLst>
            <pc:docMk/>
            <pc:sldMk cId="492826898" sldId="276"/>
            <ac:grpSpMk id="99" creationId="{00000000-0000-0000-0000-000000000000}"/>
          </ac:grpSpMkLst>
        </pc:grpChg>
      </pc:sldChg>
      <pc:sldChg chg="add del">
        <pc:chgData name="Celine Aas" userId="f9465f8d-bd98-4bd9-90d5-11deb68f070f" providerId="ADAL" clId="{9875F605-A3DC-7D47-88D3-93ADB11520E3}" dt="2024-04-23T11:49:37.835" v="835" actId="2696"/>
        <pc:sldMkLst>
          <pc:docMk/>
          <pc:sldMk cId="3833406537" sldId="277"/>
        </pc:sldMkLst>
      </pc:sldChg>
    </pc:docChg>
  </pc:docChgLst>
  <pc:docChgLst>
    <pc:chgData name="Lene Kristin Halvorsen" userId="89820833-03f5-432f-b8b6-6bd5e353b249" providerId="ADAL" clId="{647FB708-8067-4C2C-A240-70E74AEF14A8}"/>
    <pc:docChg chg="modSld">
      <pc:chgData name="Lene Kristin Halvorsen" userId="89820833-03f5-432f-b8b6-6bd5e353b249" providerId="ADAL" clId="{647FB708-8067-4C2C-A240-70E74AEF14A8}" dt="2024-04-25T07:33:43.605" v="5" actId="20577"/>
      <pc:docMkLst>
        <pc:docMk/>
      </pc:docMkLst>
      <pc:sldChg chg="modNotesTx">
        <pc:chgData name="Lene Kristin Halvorsen" userId="89820833-03f5-432f-b8b6-6bd5e353b249" providerId="ADAL" clId="{647FB708-8067-4C2C-A240-70E74AEF14A8}" dt="2024-04-25T07:33:43.605" v="5" actId="20577"/>
        <pc:sldMkLst>
          <pc:docMk/>
          <pc:sldMk cId="0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b="1" dirty="0"/>
              <a:t>Hensikt</a:t>
            </a:r>
            <a:br>
              <a:rPr lang="no-NO" b="1" dirty="0"/>
            </a:br>
            <a:r>
              <a:rPr lang="no-NO" b="0" dirty="0"/>
              <a:t>V</a:t>
            </a:r>
            <a:r>
              <a:rPr lang="no-NO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 å forklare ideen til andre og å få spørsmål til id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è</a:t>
            </a:r>
            <a:r>
              <a:rPr lang="no-NO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utvikles den ytterligere.</a:t>
            </a:r>
            <a:br>
              <a:rPr lang="no-NO" b="1" dirty="0"/>
            </a:b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b="1" dirty="0"/>
              <a:t>Gjennomføring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dirty="0"/>
              <a:t>To og to grupper sitter sammen</a:t>
            </a:r>
            <a:r>
              <a:rPr lang="nb-NO" dirty="0"/>
              <a:t>: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-NO" dirty="0"/>
              <a:t>Den ene gruppa forteller først om sin idé til den andre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-NO" dirty="0"/>
              <a:t>Deretter stiller lyttergruppa spørsmål </a:t>
            </a:r>
            <a:r>
              <a:rPr lang="nb-NO" dirty="0"/>
              <a:t>og gir tilbakemeldinger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-NO" dirty="0"/>
              <a:t>Bytt roller og gjenta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1"/>
              <a:t>Hensikt</a:t>
            </a:r>
            <a:br>
              <a:rPr lang="nb-NO" b="1"/>
            </a:br>
            <a:r>
              <a:rPr lang="nb-NO" b="0"/>
              <a:t>V</a:t>
            </a:r>
            <a:r>
              <a:rPr lang="nb-NO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 å forklare ideen til andre og å få spørsmål til ideen utvikles den ytterligere.</a:t>
            </a:r>
            <a:br>
              <a:rPr lang="nb-NO" b="1"/>
            </a:br>
            <a:endParaRPr lang="nb-NO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1"/>
              <a:t>Gjennomføring</a:t>
            </a:r>
            <a:endParaRPr lang="nb-NO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/>
              <a:t>To og to grupper sitter sammen:</a:t>
            </a: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b-NO"/>
              <a:t>Den ene gruppa forteller først om sin idé til den andre</a:t>
            </a: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b-NO"/>
              <a:t>Deretter stiller lyttergruppa spørsmål og gir tilbakemeldinger </a:t>
            </a: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b-NO"/>
              <a:t>Bytt roller og gjenta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b-NO" b="1"/>
              <a:t>Hensikt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b-NO" b="0"/>
              <a:t>Hensikten med å gi kravspesifikasjoner til elevene er for å sikre et best mulig resultat. </a:t>
            </a:r>
            <a:endParaRPr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b-NO" b="1"/>
              <a:t>Gjennomføring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b-NO"/>
              <a:t>Lærer viser hvilket program elevene skal åpne. Programmet heter «</a:t>
            </a:r>
            <a:r>
              <a:rPr lang="nb-NO" err="1"/>
              <a:t>Cricut</a:t>
            </a:r>
            <a:r>
              <a:rPr lang="nb-NO"/>
              <a:t> Design Space». Lærer går gjennom første side av elevheftet. Her står det hvordan man endrer språk og hvordan man oppretter et nytt prosjekt.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b-NO" b="1"/>
              <a:t>Forberedelse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b-NO" b="0"/>
              <a:t>Skriv ut et elevhefte til hver gruppe.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nb-NO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b-NO" b="1"/>
              <a:t>Hensikt og gjennomføring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b-NO" b="0"/>
              <a:t>Elevene får utdelt et instruksjonshefte med informasjon som en støttestruktur fra hvordan man oppretter et nytt prosjekt, laster opp tegning og skjærer ut i vinyl. Instruksjonsheftet er til for å la elevene arbeide selvstendig slik at læreren får mulighet til å gå rundt og hjelpe andre elever som sitter fast.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b="1"/>
              <a:t>Tid: </a:t>
            </a:r>
            <a:r>
              <a:rPr lang="no-NO" b="0"/>
              <a:t>10 minutter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b="1"/>
              <a:t>Hensikt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/>
              <a:t>Aktivitet som skal vekke interesse og engasjement hos elevene. 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b="1"/>
              <a:t>Gjennomføring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/>
              <a:t>Del elevene inn i grupper på to elever. Hver elev skal ha et A4-ark og en blyant. Den ene eleven skal tegne på et A4-ark på ryggen til den andre eleven, som skal prøve å tegne det samme på sitt A4-ark.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nb-NO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nb-NO" i="1"/>
              <a:t>Ønsker du å bruke en annen starter? Andre startere finner du i Skaperskolens starterbank: </a:t>
            </a:r>
            <a:r>
              <a:rPr lang="nb-NO" i="1" err="1"/>
              <a:t>https</a:t>
            </a:r>
            <a:r>
              <a:rPr lang="nb-NO" i="1"/>
              <a:t>://</a:t>
            </a:r>
            <a:r>
              <a:rPr lang="nb-NO" i="1" err="1"/>
              <a:t>skaperskolen.no</a:t>
            </a:r>
            <a:r>
              <a:rPr lang="nb-NO" i="1"/>
              <a:t>/startere/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1"/>
              <a:t>Forberedelse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nb-NO" b="0"/>
              <a:t>Sett inn bildet «Livets hareskole» fra Absurdgalleriet: </a:t>
            </a:r>
            <a:r>
              <a:rPr lang="nb-NO" b="0" err="1"/>
              <a:t>https</a:t>
            </a:r>
            <a:r>
              <a:rPr lang="nb-NO" b="0"/>
              <a:t>://</a:t>
            </a:r>
            <a:r>
              <a:rPr lang="nb-NO" b="0" err="1"/>
              <a:t>absurdgalleriet.no</a:t>
            </a:r>
            <a:r>
              <a:rPr lang="nb-NO" b="0"/>
              <a:t>/</a:t>
            </a:r>
            <a:r>
              <a:rPr lang="nb-NO" b="0" err="1"/>
              <a:t>trygve</a:t>
            </a:r>
            <a:r>
              <a:rPr lang="nb-NO" b="0"/>
              <a:t>-gikk-</a:t>
            </a:r>
            <a:r>
              <a:rPr lang="nb-NO" b="0" err="1"/>
              <a:t>pa</a:t>
            </a:r>
            <a:r>
              <a:rPr lang="nb-NO" b="0"/>
              <a:t>-livets-hareskole/ </a:t>
            </a:r>
            <a:endParaRPr lang="nb-NO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nb-NO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b="1"/>
              <a:t>Hensikt</a:t>
            </a:r>
            <a:endParaRPr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nb-NO" b="0"/>
              <a:t>La elevene se på tegningen og gjette på hva tittelen til bildet er. Fasit: «Livets hareskole».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nb-NO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1"/>
              <a:t>Forberedelse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0"/>
              <a:t>Sett inn bildet «Livets hareskole» fra Absurdgalleriet: </a:t>
            </a:r>
            <a:r>
              <a:rPr lang="nb-NO" b="0" err="1"/>
              <a:t>https</a:t>
            </a:r>
            <a:r>
              <a:rPr lang="nb-NO" b="0"/>
              <a:t>://</a:t>
            </a:r>
            <a:r>
              <a:rPr lang="nb-NO" b="0" err="1"/>
              <a:t>absurdgalleriet.no</a:t>
            </a:r>
            <a:r>
              <a:rPr lang="nb-NO" b="0"/>
              <a:t>/du-og-du-som-arene-flyr/</a:t>
            </a:r>
            <a:endParaRPr lang="nb-NO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nb-NO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1"/>
              <a:t>Hensikt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nb-NO" b="0"/>
              <a:t>La elevene se på tegningen og gjette på hva tittelen til bildet er. Fasit: «Du og du som årene flyr».</a:t>
            </a:r>
            <a:endParaRPr lang="nb-NO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1"/>
              <a:t>Forberedelse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0"/>
              <a:t>Sett inn bildet «Livets hareskole» fra Absurdgalleriet: </a:t>
            </a:r>
            <a:r>
              <a:rPr lang="nb-NO" b="0" err="1"/>
              <a:t>https</a:t>
            </a:r>
            <a:r>
              <a:rPr lang="nb-NO" b="0"/>
              <a:t>://</a:t>
            </a:r>
            <a:r>
              <a:rPr lang="nb-NO" b="0" err="1"/>
              <a:t>absurdgalleriet.no</a:t>
            </a:r>
            <a:r>
              <a:rPr lang="nb-NO" b="0"/>
              <a:t>/haralds-losning-gjemmekontor-fungerte-darlig-svarte-pa-mail-tok-telefonen/</a:t>
            </a:r>
            <a:endParaRPr lang="nb-NO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nb-NO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1"/>
              <a:t>Hensikt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nb-NO" b="0"/>
              <a:t>La elevene se på tegningen og gjette på hva tittelen til bildet er. Fasit: «Gjemmekontor».</a:t>
            </a:r>
            <a:endParaRPr lang="nb-NO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1"/>
              <a:t>Forberedelse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0"/>
              <a:t>Sett inn bildet «Livets hareskole» fra Absurdgalleriet: </a:t>
            </a:r>
            <a:r>
              <a:rPr lang="nb-NO" b="0" err="1"/>
              <a:t>https</a:t>
            </a:r>
            <a:r>
              <a:rPr lang="nb-NO" b="0"/>
              <a:t>://</a:t>
            </a:r>
            <a:r>
              <a:rPr lang="nb-NO" b="0" err="1"/>
              <a:t>absurdgalleriet.no</a:t>
            </a:r>
            <a:r>
              <a:rPr lang="nb-NO" b="0"/>
              <a:t>/lars-elsket-a-ta-seg-en-halvtime-</a:t>
            </a:r>
            <a:r>
              <a:rPr lang="nb-NO" b="0" err="1"/>
              <a:t>pa</a:t>
            </a:r>
            <a:r>
              <a:rPr lang="nb-NO" b="0"/>
              <a:t>-</a:t>
            </a:r>
            <a:r>
              <a:rPr lang="nb-NO" b="0" err="1"/>
              <a:t>oyet</a:t>
            </a:r>
            <a:r>
              <a:rPr lang="nb-NO" b="0"/>
              <a:t>-etter-middag/</a:t>
            </a:r>
            <a:endParaRPr lang="nb-NO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nb-NO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1"/>
              <a:t>Hensikt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0"/>
              <a:t>La elevene se på tegningen og gjette på hva tittelen til bildet er. Fasit: «Tar meg en halvtime på øyet, jeg».</a:t>
            </a:r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b="1"/>
              <a:t>Hensikt og gjennomføring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0"/>
              <a:t>Da har klassen gjettet tittel på tegningene fra Absurdgalleriet. Nå er det klassen sin tur til å designe sitt eget motiv som skal illustrere et uttrykk. Introduser oppdraget for elevene. 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>
                <a:solidFill>
                  <a:schemeClr val="dk1"/>
                </a:solidFill>
              </a:rPr>
              <a:t>Elevene kan selv velge å </a:t>
            </a:r>
            <a:r>
              <a:rPr lang="nb-NO">
                <a:solidFill>
                  <a:schemeClr val="dk1"/>
                </a:solidFill>
              </a:rPr>
              <a:t>designe og </a:t>
            </a:r>
            <a:r>
              <a:rPr lang="no-NO">
                <a:solidFill>
                  <a:schemeClr val="dk1"/>
                </a:solidFill>
              </a:rPr>
              <a:t>lage </a:t>
            </a:r>
            <a:r>
              <a:rPr lang="nb-NO">
                <a:solidFill>
                  <a:schemeClr val="dk1"/>
                </a:solidFill>
              </a:rPr>
              <a:t>et motiv </a:t>
            </a:r>
            <a:r>
              <a:rPr lang="no-NO">
                <a:solidFill>
                  <a:schemeClr val="dk1"/>
                </a:solidFill>
              </a:rPr>
              <a:t>som tolker uttrykket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no-NO">
                <a:solidFill>
                  <a:schemeClr val="dk1"/>
                </a:solidFill>
              </a:rPr>
              <a:t>bokstavelig, eller de kan </a:t>
            </a:r>
            <a:r>
              <a:rPr lang="nb-NO">
                <a:solidFill>
                  <a:schemeClr val="dk1"/>
                </a:solidFill>
              </a:rPr>
              <a:t>velge å </a:t>
            </a:r>
            <a:r>
              <a:rPr lang="no-NO">
                <a:solidFill>
                  <a:schemeClr val="dk1"/>
                </a:solidFill>
              </a:rPr>
              <a:t>lage en visualisering.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86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1" dirty="0"/>
              <a:t>Forberedelse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b="0" dirty="0"/>
              <a:t>Skriv ut og klipp opp. </a:t>
            </a:r>
            <a:endParaRPr lang="nb-NO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nb-NO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1" dirty="0"/>
              <a:t>Gjennomføring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0" dirty="0"/>
              <a:t>Hver elevgruppe</a:t>
            </a:r>
            <a:r>
              <a:rPr lang="no-NO" b="0" dirty="0"/>
              <a:t> trekker tre uttrykk.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1" dirty="0"/>
              <a:t>Tips til a</a:t>
            </a:r>
            <a:r>
              <a:rPr lang="no-NO" b="1" dirty="0"/>
              <a:t>ndre ord og uttrykk: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-NO" sz="11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Fly forbanna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-NO" sz="11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en slikk og ingenting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-NO" sz="11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fulle mugger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-NO" sz="11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Friskt i minne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-NO" sz="11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Å være grønn av misunnelse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-NO" sz="11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for øye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b="1" dirty="0"/>
              <a:t>Hensikt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dirty="0"/>
              <a:t>Hensikten er å få elevene til å reflektere rundt </a:t>
            </a:r>
            <a:r>
              <a:rPr lang="nb-NO" dirty="0"/>
              <a:t>de ulike uttrykkene og komme på ideer for motiv.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b="1" dirty="0"/>
              <a:t>Gjennomføring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b="0" dirty="0"/>
              <a:t>Elevene trekker tre lapper med uttrykk. Til hver lapp skal elevene idémyldre og tegne en enkel idéskisse. </a:t>
            </a:r>
            <a:endParaRPr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838200" y="15893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9788" y="153556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31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1" name="Google Shape;11;p29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527" y="6497158"/>
            <a:ext cx="1497107" cy="358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29"/>
          <p:cNvCxnSpPr/>
          <p:nvPr/>
        </p:nvCxnSpPr>
        <p:spPr>
          <a:xfrm>
            <a:off x="161365" y="206188"/>
            <a:ext cx="1177065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3;p29"/>
          <p:cNvCxnSpPr/>
          <p:nvPr/>
        </p:nvCxnSpPr>
        <p:spPr>
          <a:xfrm>
            <a:off x="161365" y="6624913"/>
            <a:ext cx="949362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29"/>
          <p:cNvCxnSpPr/>
          <p:nvPr/>
        </p:nvCxnSpPr>
        <p:spPr>
          <a:xfrm rot="10800000">
            <a:off x="277905" y="80683"/>
            <a:ext cx="0" cy="66407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5;p29"/>
          <p:cNvCxnSpPr/>
          <p:nvPr/>
        </p:nvCxnSpPr>
        <p:spPr>
          <a:xfrm rot="10800000">
            <a:off x="11851340" y="98612"/>
            <a:ext cx="0" cy="662286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29"/>
          <p:cNvCxnSpPr/>
          <p:nvPr/>
        </p:nvCxnSpPr>
        <p:spPr>
          <a:xfrm>
            <a:off x="11353800" y="6624913"/>
            <a:ext cx="658906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8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6C706D-C70F-A5AE-E800-DBB2A6939A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6223" y="2766218"/>
            <a:ext cx="10515600" cy="1325563"/>
          </a:xfrm>
        </p:spPr>
        <p:txBody>
          <a:bodyPr/>
          <a:lstStyle/>
          <a:p>
            <a:r>
              <a:rPr lang="nb-NO" sz="7700" dirty="0">
                <a:latin typeface="Amatic SC" pitchFamily="2" charset="-79"/>
                <a:cs typeface="Amatic SC" pitchFamily="2" charset="-79"/>
              </a:rPr>
              <a:t>Ugler</a:t>
            </a:r>
            <a:r>
              <a:rPr lang="nb-NO" sz="7700" baseline="0" dirty="0">
                <a:latin typeface="Amatic SC" pitchFamily="2" charset="-79"/>
                <a:cs typeface="Amatic SC" pitchFamily="2" charset="-79"/>
              </a:rPr>
              <a:t> i mosen</a:t>
            </a:r>
            <a:endParaRPr lang="nb-NO" sz="7700" dirty="0">
              <a:latin typeface="Amatic SC" pitchFamily="2" charset="-79"/>
              <a:cs typeface="Amatic SC" pitchFamily="2" charset="-79"/>
            </a:endParaRPr>
          </a:p>
        </p:txBody>
      </p:sp>
      <p:pic>
        <p:nvPicPr>
          <p:cNvPr id="80" name="Google Shape;80;p1" descr="Illlustrasjonen viser tre ugler i mose. 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0179" y="1647316"/>
            <a:ext cx="5652541" cy="374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b-NO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Presenter for en annen gruppe</a:t>
            </a:r>
            <a:endParaRPr dirty="0"/>
          </a:p>
        </p:txBody>
      </p:sp>
      <p:grpSp>
        <p:nvGrpSpPr>
          <p:cNvPr id="236" name="Google Shape;236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33105" y="664482"/>
            <a:ext cx="1520695" cy="2334821"/>
            <a:chOff x="9833105" y="664482"/>
            <a:chExt cx="1520695" cy="2334821"/>
          </a:xfrm>
        </p:grpSpPr>
        <p:pic>
          <p:nvPicPr>
            <p:cNvPr id="237" name="Google Shape;237;p1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85065" y="1735430"/>
              <a:ext cx="1268735" cy="126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5"/>
            <p:cNvSpPr txBox="1"/>
            <p:nvPr/>
          </p:nvSpPr>
          <p:spPr>
            <a:xfrm>
              <a:off x="10058638" y="2053852"/>
              <a:ext cx="1295162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o-NO" sz="2200" b="1" i="0" u="none" strike="noStrike" cap="none" dirty="0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Videreutvikle ideen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15"/>
            <p:cNvGrpSpPr/>
            <p:nvPr/>
          </p:nvGrpSpPr>
          <p:grpSpPr>
            <a:xfrm>
              <a:off x="9833105" y="664482"/>
              <a:ext cx="1473200" cy="1306165"/>
              <a:chOff x="9833105" y="664482"/>
              <a:chExt cx="1473200" cy="1306165"/>
            </a:xfrm>
          </p:grpSpPr>
          <p:pic>
            <p:nvPicPr>
              <p:cNvPr id="240" name="Google Shape;240;p15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74455" y="1513447"/>
                <a:ext cx="1905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41" name="Google Shape;241;p15"/>
              <p:cNvGrpSpPr/>
              <p:nvPr/>
            </p:nvGrpSpPr>
            <p:grpSpPr>
              <a:xfrm>
                <a:off x="9833105" y="664482"/>
                <a:ext cx="1473200" cy="863600"/>
                <a:chOff x="9292642" y="625880"/>
                <a:chExt cx="1473200" cy="863600"/>
              </a:xfrm>
            </p:grpSpPr>
            <p:pic>
              <p:nvPicPr>
                <p:cNvPr id="242" name="Google Shape;242;p15"/>
                <p:cNvPicPr preferRelativeResize="0"/>
                <p:nvPr/>
              </p:nvPicPr>
              <p:blipFill rotWithShape="1">
                <a:blip r:embed="rId5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292642" y="625880"/>
                  <a:ext cx="1473200" cy="8636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</p:pic>
            <p:sp>
              <p:nvSpPr>
                <p:cNvPr id="243" name="Google Shape;243;p15"/>
                <p:cNvSpPr txBox="1"/>
                <p:nvPr/>
              </p:nvSpPr>
              <p:spPr>
                <a:xfrm>
                  <a:off x="9292642" y="836406"/>
                  <a:ext cx="14732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no-NO" sz="2400" b="0" i="0" u="none" strike="noStrike" cap="none">
                      <a:solidFill>
                        <a:srgbClr val="000000"/>
                      </a:solidFill>
                      <a:latin typeface="Segoe Print" panose="02000800000000000000" pitchFamily="2" charset="0"/>
                      <a:ea typeface="Quattrocento Sans"/>
                      <a:cs typeface="Quattrocento Sans"/>
                      <a:sym typeface="Quattrocento Sans"/>
                    </a:rPr>
                    <a:t>5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Segoe Print" panose="02000800000000000000" pitchFamily="2" charset="0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grpSp>
        <p:nvGrpSpPr>
          <p:cNvPr id="244" name="Google Shape;244;p15" descr="Illustrasjonen viser en strektegning av to grupper. Gruppene består av tre personer som snakker sammen og forteller hverandre deres ideer. "/>
          <p:cNvGrpSpPr/>
          <p:nvPr/>
        </p:nvGrpSpPr>
        <p:grpSpPr>
          <a:xfrm>
            <a:off x="1801940" y="1470971"/>
            <a:ext cx="6819546" cy="4241231"/>
            <a:chOff x="673227" y="1557779"/>
            <a:chExt cx="6819546" cy="4241231"/>
          </a:xfrm>
        </p:grpSpPr>
        <p:grpSp>
          <p:nvGrpSpPr>
            <p:cNvPr id="245" name="Google Shape;245;p15"/>
            <p:cNvGrpSpPr/>
            <p:nvPr/>
          </p:nvGrpSpPr>
          <p:grpSpPr>
            <a:xfrm>
              <a:off x="4658374" y="1557779"/>
              <a:ext cx="2752324" cy="3561074"/>
              <a:chOff x="5392155" y="2681682"/>
              <a:chExt cx="2752324" cy="3561074"/>
            </a:xfrm>
          </p:grpSpPr>
          <p:graphicFrame>
            <p:nvGraphicFramePr>
              <p:cNvPr id="246" name="Google Shape;246;p15"/>
              <p:cNvGraphicFramePr/>
              <p:nvPr/>
            </p:nvGraphicFramePr>
            <p:xfrm>
              <a:off x="5392155" y="3835400"/>
              <a:ext cx="2752324" cy="24073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2752324" imgH="2407356" progId="">
                      <p:embed/>
                    </p:oleObj>
                  </mc:Choice>
                  <mc:Fallback>
                    <p:oleObj r:id="rId6" imgW="2752324" imgH="2407356" progId="">
                      <p:embed/>
                      <p:pic>
                        <p:nvPicPr>
                          <p:cNvPr id="246" name="Google Shape;246;p15"/>
                          <p:cNvPicPr preferRelativeResize="0"/>
                          <p:nvPr/>
                        </p:nvPicPr>
                        <p:blipFill rotWithShape="1">
                          <a:blip r:embed="rId7">
                            <a:alphaModFix/>
                          </a:blip>
                          <a:srcRect/>
                          <a:stretch/>
                        </p:blipFill>
                        <p:spPr>
                          <a:xfrm>
                            <a:off x="5392155" y="3835400"/>
                            <a:ext cx="2752324" cy="24073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7" name="Google Shape;247;p15"/>
              <p:cNvGraphicFramePr/>
              <p:nvPr>
                <p:extLst>
                  <p:ext uri="{D42A27DB-BD31-4B8C-83A1-F6EECF244321}">
                    <p14:modId xmlns:p14="http://schemas.microsoft.com/office/powerpoint/2010/main" val="1333227674"/>
                  </p:ext>
                </p:extLst>
              </p:nvPr>
            </p:nvGraphicFramePr>
            <p:xfrm>
              <a:off x="6144102" y="2681682"/>
              <a:ext cx="1295162" cy="12535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8" imgW="1295162" imgH="1253583" progId="">
                      <p:embed/>
                    </p:oleObj>
                  </mc:Choice>
                  <mc:Fallback>
                    <p:oleObj r:id="rId8" imgW="1295162" imgH="1253583" progId="">
                      <p:embed/>
                      <p:pic>
                        <p:nvPicPr>
                          <p:cNvPr id="247" name="Google Shape;247;p15"/>
                          <p:cNvPicPr preferRelativeResize="0"/>
                          <p:nvPr/>
                        </p:nvPicPr>
                        <p:blipFill rotWithShape="1">
                          <a:blip r:embed="rId9">
                            <a:alphaModFix/>
                          </a:blip>
                          <a:srcRect/>
                          <a:stretch/>
                        </p:blipFill>
                        <p:spPr>
                          <a:xfrm>
                            <a:off x="6144102" y="2681682"/>
                            <a:ext cx="1295162" cy="12535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8" name="Google Shape;248;p15"/>
            <p:cNvGrpSpPr/>
            <p:nvPr/>
          </p:nvGrpSpPr>
          <p:grpSpPr>
            <a:xfrm>
              <a:off x="900864" y="1698319"/>
              <a:ext cx="2752324" cy="3420534"/>
              <a:chOff x="1397577" y="2415822"/>
              <a:chExt cx="2752324" cy="3420534"/>
            </a:xfrm>
          </p:grpSpPr>
          <p:graphicFrame>
            <p:nvGraphicFramePr>
              <p:cNvPr id="249" name="Google Shape;249;p15"/>
              <p:cNvGraphicFramePr/>
              <p:nvPr/>
            </p:nvGraphicFramePr>
            <p:xfrm>
              <a:off x="1397577" y="3429000"/>
              <a:ext cx="2752324" cy="24073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0" imgW="2752324" imgH="2407356" progId="">
                      <p:embed/>
                    </p:oleObj>
                  </mc:Choice>
                  <mc:Fallback>
                    <p:oleObj r:id="rId10" imgW="2752324" imgH="2407356" progId="">
                      <p:embed/>
                      <p:pic>
                        <p:nvPicPr>
                          <p:cNvPr id="249" name="Google Shape;249;p15"/>
                          <p:cNvPicPr preferRelativeResize="0"/>
                          <p:nvPr/>
                        </p:nvPicPr>
                        <p:blipFill rotWithShape="1">
                          <a:blip r:embed="rId7">
                            <a:alphaModFix/>
                          </a:blip>
                          <a:srcRect/>
                          <a:stretch/>
                        </p:blipFill>
                        <p:spPr>
                          <a:xfrm>
                            <a:off x="1397577" y="3429000"/>
                            <a:ext cx="2752324" cy="24073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0" name="Google Shape;250;p15"/>
              <p:cNvGraphicFramePr/>
              <p:nvPr>
                <p:extLst>
                  <p:ext uri="{D42A27DB-BD31-4B8C-83A1-F6EECF244321}">
                    <p14:modId xmlns:p14="http://schemas.microsoft.com/office/powerpoint/2010/main" val="3103834580"/>
                  </p:ext>
                </p:extLst>
              </p:nvPr>
            </p:nvGraphicFramePr>
            <p:xfrm>
              <a:off x="2149380" y="2415822"/>
              <a:ext cx="1515798" cy="10131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1" imgW="1515798" imgH="1013178" progId="">
                      <p:embed/>
                    </p:oleObj>
                  </mc:Choice>
                  <mc:Fallback>
                    <p:oleObj r:id="rId11" imgW="1515798" imgH="1013178" progId="">
                      <p:embed/>
                      <p:pic>
                        <p:nvPicPr>
                          <p:cNvPr id="250" name="Google Shape;250;p15"/>
                          <p:cNvPicPr preferRelativeResize="0"/>
                          <p:nvPr/>
                        </p:nvPicPr>
                        <p:blipFill rotWithShape="1">
                          <a:blip r:embed="rId12">
                            <a:alphaModFix/>
                          </a:blip>
                          <a:srcRect/>
                          <a:stretch/>
                        </p:blipFill>
                        <p:spPr>
                          <a:xfrm>
                            <a:off x="2149380" y="2415822"/>
                            <a:ext cx="1515798" cy="10131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1" name="Google Shape;251;p15"/>
            <p:cNvSpPr txBox="1"/>
            <p:nvPr/>
          </p:nvSpPr>
          <p:spPr>
            <a:xfrm>
              <a:off x="673227" y="5152720"/>
              <a:ext cx="3605474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no-NO" sz="18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Fortell om ideene dere</a:t>
              </a:r>
              <a:r>
                <a:rPr lang="en-US" sz="18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  <a:r>
                <a:rPr lang="no-NO" sz="18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til </a:t>
              </a:r>
              <a:br>
                <a:rPr lang="no-NO" sz="18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no-NO" sz="18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 annen gruppe.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5"/>
            <p:cNvSpPr txBox="1"/>
            <p:nvPr/>
          </p:nvSpPr>
          <p:spPr>
            <a:xfrm>
              <a:off x="4840764" y="5152720"/>
              <a:ext cx="265200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no-NO" sz="18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Still spørsmål og gi tilbakemeldinger.</a:t>
              </a:r>
              <a:endParaRPr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Google Shape;253;p15"/>
            <p:cNvSpPr txBox="1"/>
            <p:nvPr/>
          </p:nvSpPr>
          <p:spPr>
            <a:xfrm>
              <a:off x="1917793" y="4666333"/>
              <a:ext cx="7184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no-NO" sz="1800" b="1" i="0" u="none" strike="noStrike" cap="none">
                  <a:solidFill>
                    <a:srgbClr val="EC6464"/>
                  </a:solidFill>
                  <a:latin typeface="Amatic SC"/>
                  <a:ea typeface="Amatic SC"/>
                  <a:cs typeface="Amatic SC"/>
                  <a:sym typeface="Amatic SC"/>
                </a:rPr>
                <a:t>Gruppe 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5"/>
            <p:cNvSpPr txBox="1"/>
            <p:nvPr/>
          </p:nvSpPr>
          <p:spPr>
            <a:xfrm>
              <a:off x="5675303" y="4666333"/>
              <a:ext cx="7344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no-NO" sz="1800" b="1" i="0" u="none" strike="noStrike" cap="none">
                  <a:solidFill>
                    <a:srgbClr val="2E75B5"/>
                  </a:solidFill>
                  <a:latin typeface="Amatic SC"/>
                  <a:ea typeface="Amatic SC"/>
                  <a:cs typeface="Amatic SC"/>
                  <a:sym typeface="Amatic SC"/>
                </a:rPr>
                <a:t>Gruppe 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21476" y="2724555"/>
            <a:ext cx="1390661" cy="2005122"/>
            <a:chOff x="9182976" y="2379693"/>
            <a:chExt cx="1390661" cy="2005122"/>
          </a:xfrm>
        </p:grpSpPr>
        <p:grpSp>
          <p:nvGrpSpPr>
            <p:cNvPr id="256" name="Google Shape;256;p15" descr="To svarte piler som viser at man skal bytte roller. "/>
            <p:cNvGrpSpPr/>
            <p:nvPr/>
          </p:nvGrpSpPr>
          <p:grpSpPr>
            <a:xfrm>
              <a:off x="9182976" y="2379693"/>
              <a:ext cx="1268972" cy="2005122"/>
              <a:chOff x="9182976" y="2379693"/>
              <a:chExt cx="1268972" cy="2005122"/>
            </a:xfrm>
          </p:grpSpPr>
          <p:pic>
            <p:nvPicPr>
              <p:cNvPr id="257" name="Google Shape;257;p15" descr="Linjepil: krumming med klokken med heldekkende fyll"/>
              <p:cNvPicPr preferRelativeResize="0"/>
              <p:nvPr/>
            </p:nvPicPr>
            <p:blipFill rotWithShape="1">
              <a:blip r:embed="rId1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7434098" flipH="1">
                <a:off x="9360262" y="2556979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Google Shape;258;p15" descr="Linjepil: krumming mot klokken med heldekkende fyll"/>
              <p:cNvPicPr preferRelativeResize="0"/>
              <p:nvPr/>
            </p:nvPicPr>
            <p:blipFill rotWithShape="1">
              <a:blip r:embed="rId1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6011881">
                <a:off x="9419471" y="339669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9" name="Google Shape;259;p15"/>
            <p:cNvSpPr txBox="1"/>
            <p:nvPr/>
          </p:nvSpPr>
          <p:spPr>
            <a:xfrm>
              <a:off x="9278474" y="3268534"/>
              <a:ext cx="1295163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no-NO" sz="20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Bytt roller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Videreutvikle ideen</a:t>
            </a:r>
            <a:endParaRPr/>
          </a:p>
        </p:txBody>
      </p:sp>
      <p:grpSp>
        <p:nvGrpSpPr>
          <p:cNvPr id="266" name="Google Shape;266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33105" y="664482"/>
            <a:ext cx="1520695" cy="2334821"/>
            <a:chOff x="9833105" y="664482"/>
            <a:chExt cx="1520695" cy="2334821"/>
          </a:xfrm>
        </p:grpSpPr>
        <p:pic>
          <p:nvPicPr>
            <p:cNvPr id="267" name="Google Shape;267;p16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85065" y="1735430"/>
              <a:ext cx="1268735" cy="126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16"/>
            <p:cNvSpPr txBox="1"/>
            <p:nvPr/>
          </p:nvSpPr>
          <p:spPr>
            <a:xfrm>
              <a:off x="10058638" y="2053852"/>
              <a:ext cx="1295162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o-NO"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Videreutvikle ideen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16"/>
            <p:cNvGrpSpPr/>
            <p:nvPr/>
          </p:nvGrpSpPr>
          <p:grpSpPr>
            <a:xfrm>
              <a:off x="9833105" y="664482"/>
              <a:ext cx="1473200" cy="1306165"/>
              <a:chOff x="9833105" y="664482"/>
              <a:chExt cx="1473200" cy="1306165"/>
            </a:xfrm>
          </p:grpSpPr>
          <p:pic>
            <p:nvPicPr>
              <p:cNvPr id="270" name="Google Shape;270;p16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74455" y="1513447"/>
                <a:ext cx="1905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71" name="Google Shape;271;p16"/>
              <p:cNvGrpSpPr/>
              <p:nvPr/>
            </p:nvGrpSpPr>
            <p:grpSpPr>
              <a:xfrm>
                <a:off x="9833105" y="664482"/>
                <a:ext cx="1473200" cy="863600"/>
                <a:chOff x="9292642" y="625880"/>
                <a:chExt cx="1473200" cy="863600"/>
              </a:xfrm>
            </p:grpSpPr>
            <p:pic>
              <p:nvPicPr>
                <p:cNvPr id="272" name="Google Shape;272;p16"/>
                <p:cNvPicPr preferRelativeResize="0"/>
                <p:nvPr/>
              </p:nvPicPr>
              <p:blipFill rotWithShape="1">
                <a:blip r:embed="rId5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292642" y="625880"/>
                  <a:ext cx="1473200" cy="8636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</p:pic>
            <p:sp>
              <p:nvSpPr>
                <p:cNvPr id="273" name="Google Shape;273;p16"/>
                <p:cNvSpPr txBox="1"/>
                <p:nvPr/>
              </p:nvSpPr>
              <p:spPr>
                <a:xfrm>
                  <a:off x="9292642" y="836406"/>
                  <a:ext cx="14732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no-NO" sz="2400" b="0" i="0" u="none" strike="noStrike" cap="none">
                      <a:solidFill>
                        <a:srgbClr val="000000"/>
                      </a:solidFill>
                      <a:latin typeface="Segoe Print" panose="02000800000000000000" pitchFamily="2" charset="0"/>
                      <a:ea typeface="Quattrocento Sans"/>
                      <a:cs typeface="Quattrocento Sans"/>
                      <a:sym typeface="Quattrocento Sans"/>
                    </a:rPr>
                    <a:t>5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Segoe Print" panose="02000800000000000000" pitchFamily="2" charset="0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sp>
        <p:nvSpPr>
          <p:cNvPr id="265" name="Google Shape;26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3927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o-NO" dirty="0">
                <a:latin typeface="Century Gothic"/>
                <a:ea typeface="Century Gothic"/>
                <a:cs typeface="Century Gothic"/>
                <a:sym typeface="Century Gothic"/>
              </a:rPr>
              <a:t>Ta med tilbakemeldinger og idee</a:t>
            </a:r>
            <a:r>
              <a:rPr lang="nb-NO" dirty="0"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r>
              <a:rPr lang="no-NO" dirty="0">
                <a:latin typeface="Century Gothic"/>
                <a:ea typeface="Century Gothic"/>
                <a:cs typeface="Century Gothic"/>
                <a:sym typeface="Century Gothic"/>
              </a:rPr>
              <a:t> fra idéutvekslingen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o-NO" dirty="0">
                <a:latin typeface="Century Gothic"/>
                <a:ea typeface="Century Gothic"/>
                <a:cs typeface="Century Gothic"/>
                <a:sym typeface="Century Gothic"/>
              </a:rPr>
              <a:t>Velg kun en id</a:t>
            </a:r>
            <a:r>
              <a:rPr lang="nb-NO" dirty="0">
                <a:latin typeface="Century Gothic"/>
                <a:ea typeface="Century Gothic"/>
                <a:cs typeface="Century Gothic"/>
                <a:sym typeface="Century Gothic"/>
              </a:rPr>
              <a:t>é som</a:t>
            </a:r>
            <a:r>
              <a:rPr lang="no-NO" dirty="0">
                <a:latin typeface="Century Gothic"/>
                <a:ea typeface="Century Gothic"/>
                <a:cs typeface="Century Gothic"/>
                <a:sym typeface="Century Gothic"/>
              </a:rPr>
              <a:t> dere ønsker å gå videre med</a:t>
            </a:r>
            <a:endParaRPr dirty="0"/>
          </a:p>
        </p:txBody>
      </p:sp>
      <p:pic>
        <p:nvPicPr>
          <p:cNvPr id="274" name="Google Shape;274;p16" descr="En strektegning av en person som får en idé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0902" y="3436281"/>
            <a:ext cx="3023250" cy="3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 dirty="0">
                <a:latin typeface="Century Gothic"/>
                <a:ea typeface="Century Gothic"/>
                <a:cs typeface="Century Gothic"/>
                <a:sym typeface="Century Gothic"/>
              </a:rPr>
              <a:t>Kravspesifikasjon</a:t>
            </a:r>
            <a:endParaRPr dirty="0"/>
          </a:p>
        </p:txBody>
      </p:sp>
      <p:grpSp>
        <p:nvGrpSpPr>
          <p:cNvPr id="281" name="Google Shape;28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48616" y="810931"/>
            <a:ext cx="1626308" cy="1518079"/>
            <a:chOff x="10048616" y="810931"/>
            <a:chExt cx="1626308" cy="1518079"/>
          </a:xfrm>
        </p:grpSpPr>
        <p:pic>
          <p:nvPicPr>
            <p:cNvPr id="282" name="Google Shape;282;p17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95469" y="1559570"/>
              <a:ext cx="1532603" cy="769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17"/>
            <p:cNvSpPr txBox="1"/>
            <p:nvPr/>
          </p:nvSpPr>
          <p:spPr>
            <a:xfrm>
              <a:off x="10048616" y="1728866"/>
              <a:ext cx="1626308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o-NO"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Kravspesifikasjon</a:t>
              </a:r>
              <a:endParaRPr sz="22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pic>
          <p:nvPicPr>
            <p:cNvPr id="284" name="Google Shape;284;p17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88650" y="1288916"/>
              <a:ext cx="1905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7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2591" y="810931"/>
              <a:ext cx="520700" cy="5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7"/>
            <p:cNvSpPr txBox="1"/>
            <p:nvPr/>
          </p:nvSpPr>
          <p:spPr>
            <a:xfrm>
              <a:off x="10622591" y="852570"/>
              <a:ext cx="520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no-NO" sz="2400" b="0" i="0" u="none" strike="noStrike" cap="none">
                  <a:solidFill>
                    <a:srgbClr val="000000"/>
                  </a:solidFill>
                  <a:latin typeface="Segoe Print" panose="02000800000000000000" pitchFamily="2" charset="0"/>
                  <a:ea typeface="Quattrocento Sans"/>
                  <a:cs typeface="Quattrocento Sans"/>
                  <a:sym typeface="Quattrocento Sans"/>
                </a:rPr>
                <a:t>6</a:t>
              </a:r>
              <a:endParaRPr sz="2400" b="0" i="0" u="none" strike="noStrike" cap="none">
                <a:solidFill>
                  <a:srgbClr val="000000"/>
                </a:solidFill>
                <a:latin typeface="Segoe Print" panose="02000800000000000000" pitchFamily="2" charset="0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79" name="Google Shape;279;p17"/>
          <p:cNvSpPr txBox="1">
            <a:spLocks noGrp="1"/>
          </p:cNvSpPr>
          <p:nvPr>
            <p:ph type="body" idx="1"/>
          </p:nvPr>
        </p:nvSpPr>
        <p:spPr>
          <a:xfrm>
            <a:off x="838200" y="140590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Tegningen må være i en tykk</a:t>
            </a:r>
            <a:r>
              <a:rPr lang="nb-NO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svart stre</a:t>
            </a:r>
            <a:r>
              <a:rPr lang="nb-NO"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Unngå mange små detaljer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Unngå tynne streker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Dobbeltsjekk at streken er lukket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Skriv</a:t>
            </a:r>
            <a:r>
              <a:rPr lang="nb-NO">
                <a:latin typeface="Century Gothic"/>
                <a:ea typeface="Century Gothic"/>
                <a:cs typeface="Century Gothic"/>
                <a:sym typeface="Century Gothic"/>
              </a:rPr>
              <a:t> eventuell</a:t>
            </a: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 tekst for hånd</a:t>
            </a:r>
            <a:endParaRPr/>
          </a:p>
        </p:txBody>
      </p:sp>
      <p:grpSp>
        <p:nvGrpSpPr>
          <p:cNvPr id="9" name="Gruppe 8" descr="En strektegning som skal illustrere kravspesifikasjonen til oppdraget. Tegningen må være i en svart tykk strek. Unngå mange små detaljer. Unngå tynne streker. Dobbeltsjekk at streken er lukket.">
            <a:extLst>
              <a:ext uri="{FF2B5EF4-FFF2-40B4-BE49-F238E27FC236}">
                <a16:creationId xmlns:a16="http://schemas.microsoft.com/office/drawing/2014/main" id="{AE21B513-3A6C-BE18-5306-3F5C143C0718}"/>
              </a:ext>
            </a:extLst>
          </p:cNvPr>
          <p:cNvGrpSpPr/>
          <p:nvPr/>
        </p:nvGrpSpPr>
        <p:grpSpPr>
          <a:xfrm>
            <a:off x="2055456" y="3852472"/>
            <a:ext cx="4300798" cy="2600777"/>
            <a:chOff x="2115208" y="3852472"/>
            <a:chExt cx="4300798" cy="2600777"/>
          </a:xfrm>
        </p:grpSpPr>
        <p:pic>
          <p:nvPicPr>
            <p:cNvPr id="290" name="Google Shape;290;p17"/>
            <p:cNvPicPr preferRelativeResize="0"/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2748" y="3852472"/>
              <a:ext cx="3743258" cy="2600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rafikk 7" descr="Merke, avkryssing 1 med heldekkende fyll">
              <a:extLst>
                <a:ext uri="{FF2B5EF4-FFF2-40B4-BE49-F238E27FC236}">
                  <a16:creationId xmlns:a16="http://schemas.microsoft.com/office/drawing/2014/main" id="{80D71FDA-33A2-602E-2333-C0F7992E8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15208" y="4688957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uppe 9" descr="En strektegning som skal illustrere hvordan kravspesifikasjonen til oppdraget ikke blir oppfylt. Tegningen må være i en svart tykk strek. Unngå mange små detaljer. Unngå tynne streker. Dobbeltsjekk at streken er lukket.">
            <a:extLst>
              <a:ext uri="{FF2B5EF4-FFF2-40B4-BE49-F238E27FC236}">
                <a16:creationId xmlns:a16="http://schemas.microsoft.com/office/drawing/2014/main" id="{44BAC77F-E082-0561-5337-8814C4E0AA1C}"/>
              </a:ext>
            </a:extLst>
          </p:cNvPr>
          <p:cNvGrpSpPr/>
          <p:nvPr/>
        </p:nvGrpSpPr>
        <p:grpSpPr>
          <a:xfrm>
            <a:off x="6278008" y="3763094"/>
            <a:ext cx="4188157" cy="2600777"/>
            <a:chOff x="6525515" y="3763094"/>
            <a:chExt cx="4188157" cy="2600777"/>
          </a:xfrm>
        </p:grpSpPr>
        <p:pic>
          <p:nvPicPr>
            <p:cNvPr id="288" name="Google Shape;288;p17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64037" y="3763094"/>
              <a:ext cx="3849635" cy="2600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rafikk 4" descr="Korsformet Merke med heldekkende fyll">
              <a:extLst>
                <a:ext uri="{FF2B5EF4-FFF2-40B4-BE49-F238E27FC236}">
                  <a16:creationId xmlns:a16="http://schemas.microsoft.com/office/drawing/2014/main" id="{37E81388-AD5C-25E1-5B1B-4CDA0709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25515" y="4695661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 dirty="0">
                <a:latin typeface="Century Gothic"/>
                <a:ea typeface="Century Gothic"/>
                <a:cs typeface="Century Gothic"/>
                <a:sym typeface="Century Gothic"/>
              </a:rPr>
              <a:t>Introduksjon til </a:t>
            </a:r>
            <a:r>
              <a:rPr lang="no-NO" dirty="0" err="1">
                <a:latin typeface="Century Gothic"/>
                <a:ea typeface="Century Gothic"/>
                <a:cs typeface="Century Gothic"/>
                <a:sym typeface="Century Gothic"/>
              </a:rPr>
              <a:t>Cricut</a:t>
            </a:r>
            <a:endParaRPr dirty="0"/>
          </a:p>
        </p:txBody>
      </p:sp>
      <p:grpSp>
        <p:nvGrpSpPr>
          <p:cNvPr id="297" name="Google Shape;297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99390" y="810931"/>
            <a:ext cx="1767101" cy="1937480"/>
            <a:chOff x="9999390" y="810931"/>
            <a:chExt cx="1767101" cy="1937480"/>
          </a:xfrm>
        </p:grpSpPr>
        <p:pic>
          <p:nvPicPr>
            <p:cNvPr id="298" name="Google Shape;298;p1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9390" y="1478720"/>
              <a:ext cx="1767101" cy="12696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18"/>
            <p:cNvSpPr txBox="1"/>
            <p:nvPr/>
          </p:nvSpPr>
          <p:spPr>
            <a:xfrm>
              <a:off x="10048616" y="1728866"/>
              <a:ext cx="1626308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o-NO"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Introduksjon </a:t>
              </a:r>
              <a:br>
                <a:rPr lang="nb-NO"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</a:br>
              <a:r>
                <a:rPr lang="no-NO"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til </a:t>
              </a:r>
              <a:r>
                <a:rPr lang="no-NO" sz="2200" b="1" i="0" u="none" strike="noStrike" cap="none" err="1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Cricut</a:t>
              </a:r>
              <a:endParaRPr sz="22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pic>
          <p:nvPicPr>
            <p:cNvPr id="300" name="Google Shape;300;p1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88650" y="1288916"/>
              <a:ext cx="1905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18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2591" y="810931"/>
              <a:ext cx="520700" cy="5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18"/>
            <p:cNvSpPr txBox="1"/>
            <p:nvPr/>
          </p:nvSpPr>
          <p:spPr>
            <a:xfrm>
              <a:off x="10622591" y="852570"/>
              <a:ext cx="520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no-NO" sz="2400" b="0" i="0" u="none" strike="noStrike" cap="none">
                  <a:solidFill>
                    <a:srgbClr val="000000"/>
                  </a:solidFill>
                  <a:latin typeface="Segoe Print" panose="02000800000000000000" pitchFamily="2" charset="0"/>
                  <a:ea typeface="Quattrocento Sans"/>
                  <a:cs typeface="Quattrocento Sans"/>
                  <a:sym typeface="Quattrocento Sans"/>
                </a:rPr>
                <a:t>7</a:t>
              </a:r>
              <a:endParaRPr sz="2400" b="0" i="0" u="none" strike="noStrike" cap="none">
                <a:solidFill>
                  <a:srgbClr val="000000"/>
                </a:solidFill>
                <a:latin typeface="Segoe Print" panose="02000800000000000000" pitchFamily="2" charset="0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05" name="Google Shape;305;p18"/>
          <p:cNvSpPr txBox="1">
            <a:spLocks noGrp="1"/>
          </p:cNvSpPr>
          <p:nvPr>
            <p:ph type="body" idx="1"/>
          </p:nvPr>
        </p:nvSpPr>
        <p:spPr>
          <a:xfrm>
            <a:off x="838201" y="1362181"/>
            <a:ext cx="5444266" cy="481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Følg instruksjonsheftet for </a:t>
            </a:r>
            <a:br>
              <a:rPr lang="nb-NO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å bli kjent med </a:t>
            </a:r>
            <a:r>
              <a:rPr lang="no-NO" err="1">
                <a:latin typeface="Century Gothic"/>
                <a:ea typeface="Century Gothic"/>
                <a:cs typeface="Century Gothic"/>
                <a:sym typeface="Century Gothic"/>
              </a:rPr>
              <a:t>Cricut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Bilde 4" descr="Et skjermbilde av elevheftet Cricut">
            <a:extLst>
              <a:ext uri="{FF2B5EF4-FFF2-40B4-BE49-F238E27FC236}">
                <a16:creationId xmlns:a16="http://schemas.microsoft.com/office/drawing/2014/main" id="{0AC9254A-6D63-C7FF-565D-12384DB419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962" y="1159572"/>
            <a:ext cx="3600000" cy="522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 sz="3800" dirty="0">
                <a:latin typeface="Century Gothic"/>
                <a:ea typeface="Century Gothic"/>
                <a:cs typeface="Century Gothic"/>
                <a:sym typeface="Century Gothic"/>
              </a:rPr>
              <a:t>Overfør </a:t>
            </a:r>
            <a:r>
              <a:rPr lang="nb-NO" sz="3800" dirty="0">
                <a:latin typeface="Century Gothic"/>
                <a:ea typeface="Century Gothic"/>
                <a:cs typeface="Century Gothic"/>
                <a:sym typeface="Century Gothic"/>
              </a:rPr>
              <a:t>motiv</a:t>
            </a:r>
            <a:r>
              <a:rPr lang="no-NO" sz="3800" dirty="0">
                <a:latin typeface="Century Gothic"/>
                <a:ea typeface="Century Gothic"/>
                <a:cs typeface="Century Gothic"/>
                <a:sym typeface="Century Gothic"/>
              </a:rPr>
              <a:t> til </a:t>
            </a:r>
            <a:r>
              <a:rPr lang="no-NO" sz="3800" dirty="0" err="1">
                <a:latin typeface="Century Gothic"/>
                <a:ea typeface="Century Gothic"/>
                <a:cs typeface="Century Gothic"/>
                <a:sym typeface="Century Gothic"/>
              </a:rPr>
              <a:t>Cricut</a:t>
            </a:r>
            <a:r>
              <a:rPr lang="nb-NO" sz="3800" dirty="0">
                <a:latin typeface="Century Gothic"/>
                <a:ea typeface="Century Gothic"/>
                <a:cs typeface="Century Gothic"/>
                <a:sym typeface="Century Gothic"/>
              </a:rPr>
              <a:t> Design Space</a:t>
            </a:r>
            <a:endParaRPr sz="3800" dirty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E72D8466-8468-FFAB-E929-6968A3090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27491" y="664482"/>
            <a:ext cx="1626308" cy="2253338"/>
            <a:chOff x="9727491" y="664482"/>
            <a:chExt cx="1626308" cy="2253338"/>
          </a:xfrm>
        </p:grpSpPr>
        <p:grpSp>
          <p:nvGrpSpPr>
            <p:cNvPr id="312" name="Google Shape;312;p19"/>
            <p:cNvGrpSpPr/>
            <p:nvPr/>
          </p:nvGrpSpPr>
          <p:grpSpPr>
            <a:xfrm>
              <a:off x="9727491" y="1490295"/>
              <a:ext cx="1626308" cy="1427525"/>
              <a:chOff x="10048616" y="1251129"/>
              <a:chExt cx="1626308" cy="1427525"/>
            </a:xfrm>
          </p:grpSpPr>
          <p:pic>
            <p:nvPicPr>
              <p:cNvPr id="313" name="Google Shape;313;p1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095469" y="1559570"/>
                <a:ext cx="1532603" cy="111908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4" name="Google Shape;314;p19"/>
              <p:cNvSpPr txBox="1"/>
              <p:nvPr/>
            </p:nvSpPr>
            <p:spPr>
              <a:xfrm>
                <a:off x="10048616" y="1728866"/>
                <a:ext cx="1626308" cy="769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no-NO" sz="2200" b="1" i="0" u="none" strike="noStrike" cap="none">
                    <a:solidFill>
                      <a:srgbClr val="000000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Overfør</a:t>
                </a:r>
                <a:r>
                  <a:rPr lang="nb-NO" sz="2200" b="1" i="0" u="none" strike="noStrike" cap="none">
                    <a:solidFill>
                      <a:srgbClr val="000000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e</a:t>
                </a:r>
                <a:r>
                  <a:rPr lang="no-NO" sz="2200" b="1" i="0" u="none" strike="noStrike" cap="none">
                    <a:solidFill>
                      <a:srgbClr val="000000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 </a:t>
                </a:r>
                <a:r>
                  <a:rPr lang="nb-NO" sz="2200" b="1" i="0" u="none" strike="noStrike" cap="none">
                    <a:solidFill>
                      <a:srgbClr val="000000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motiv</a:t>
                </a:r>
                <a:r>
                  <a:rPr lang="no-NO" sz="2200" b="1" i="0" u="none" strike="noStrike" cap="none">
                    <a:solidFill>
                      <a:srgbClr val="000000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 </a:t>
                </a:r>
                <a:br>
                  <a:rPr lang="nb-NO" sz="2200" b="1" i="0" u="none" strike="noStrike" cap="none">
                    <a:solidFill>
                      <a:srgbClr val="000000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</a:br>
                <a:r>
                  <a:rPr lang="no-NO" sz="2200" b="1" i="0" u="none" strike="noStrike" cap="none">
                    <a:solidFill>
                      <a:srgbClr val="000000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til </a:t>
                </a:r>
                <a:r>
                  <a:rPr lang="no-NO" sz="2200" b="1" i="0" u="none" strike="noStrike" cap="none" err="1">
                    <a:solidFill>
                      <a:srgbClr val="000000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Cricut</a:t>
                </a:r>
                <a:endParaRPr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  <p:pic>
            <p:nvPicPr>
              <p:cNvPr id="315" name="Google Shape;315;p19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95580" y="1251129"/>
                <a:ext cx="1905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" name="Google Shape;242;p15">
              <a:extLst>
                <a:ext uri="{FF2B5EF4-FFF2-40B4-BE49-F238E27FC236}">
                  <a16:creationId xmlns:a16="http://schemas.microsoft.com/office/drawing/2014/main" id="{D8725F15-BA39-4BFA-8787-A38CBE4FCBFC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33105" y="664482"/>
              <a:ext cx="1473200" cy="863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3" name="Google Shape;243;p15">
              <a:extLst>
                <a:ext uri="{FF2B5EF4-FFF2-40B4-BE49-F238E27FC236}">
                  <a16:creationId xmlns:a16="http://schemas.microsoft.com/office/drawing/2014/main" id="{40019F50-35C8-E26C-8761-C38033D3084F}"/>
                </a:ext>
              </a:extLst>
            </p:cNvPr>
            <p:cNvSpPr txBox="1"/>
            <p:nvPr/>
          </p:nvSpPr>
          <p:spPr>
            <a:xfrm>
              <a:off x="9833105" y="875008"/>
              <a:ext cx="1473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nb-NO" sz="2400" b="0" i="0" u="none" strike="noStrike" cap="none">
                  <a:solidFill>
                    <a:srgbClr val="000000"/>
                  </a:solidFill>
                  <a:latin typeface="Segoe Print" panose="02000800000000000000" pitchFamily="2" charset="0"/>
                  <a:ea typeface="Quattrocento Sans"/>
                  <a:cs typeface="Quattrocento Sans"/>
                  <a:sym typeface="Quattrocento Sans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Segoe Print" panose="02000800000000000000" pitchFamily="2" charset="0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11" name="Google Shape;3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33907" cy="395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Følg instruksjonsheftet på hvordan overføre og laste opp </a:t>
            </a:r>
            <a:r>
              <a:rPr lang="nb-NO">
                <a:latin typeface="Century Gothic"/>
                <a:ea typeface="Century Gothic"/>
                <a:cs typeface="Century Gothic"/>
                <a:sym typeface="Century Gothic"/>
              </a:rPr>
              <a:t>motivet</a:t>
            </a: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 ditt i </a:t>
            </a:r>
            <a:r>
              <a:rPr lang="no-NO" err="1">
                <a:latin typeface="Century Gothic"/>
                <a:ea typeface="Century Gothic"/>
                <a:cs typeface="Century Gothic"/>
                <a:sym typeface="Century Gothic"/>
              </a:rPr>
              <a:t>Cricut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Bilde 5" descr="Et skjermbilde av elevheftet Cricut">
            <a:extLst>
              <a:ext uri="{FF2B5EF4-FFF2-40B4-BE49-F238E27FC236}">
                <a16:creationId xmlns:a16="http://schemas.microsoft.com/office/drawing/2014/main" id="{0A661419-699D-9BCD-CF05-CC7A168B9E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430" y="1201040"/>
            <a:ext cx="3600000" cy="52009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b-NO" sz="2800" dirty="0">
                <a:latin typeface="Century Gothic"/>
                <a:ea typeface="Century Gothic"/>
                <a:cs typeface="Century Gothic"/>
                <a:sym typeface="Century Gothic"/>
              </a:rPr>
              <a:t>Skjære ut</a:t>
            </a:r>
            <a:r>
              <a:rPr lang="no-NO" sz="2800" dirty="0">
                <a:latin typeface="Century Gothic"/>
                <a:ea typeface="Century Gothic"/>
                <a:cs typeface="Century Gothic"/>
                <a:sym typeface="Century Gothic"/>
              </a:rPr>
              <a:t> vinyl og montere </a:t>
            </a:r>
            <a:r>
              <a:rPr lang="nb-NO" sz="2800" dirty="0">
                <a:latin typeface="Century Gothic"/>
                <a:ea typeface="Century Gothic"/>
                <a:cs typeface="Century Gothic"/>
                <a:sym typeface="Century Gothic"/>
              </a:rPr>
              <a:t>motivet</a:t>
            </a:r>
            <a:r>
              <a:rPr lang="no-NO" sz="2800" dirty="0">
                <a:latin typeface="Century Gothic"/>
                <a:ea typeface="Century Gothic"/>
                <a:cs typeface="Century Gothic"/>
                <a:sym typeface="Century Gothic"/>
              </a:rPr>
              <a:t> på plagget</a:t>
            </a:r>
            <a:endParaRPr sz="2800" dirty="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92C1E8A3-FD7B-4572-9138-CC82F956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27491" y="664482"/>
            <a:ext cx="1626308" cy="2253338"/>
            <a:chOff x="9727491" y="664482"/>
            <a:chExt cx="1626308" cy="2253338"/>
          </a:xfrm>
        </p:grpSpPr>
        <p:grpSp>
          <p:nvGrpSpPr>
            <p:cNvPr id="3" name="Google Shape;312;p19">
              <a:extLst>
                <a:ext uri="{FF2B5EF4-FFF2-40B4-BE49-F238E27FC236}">
                  <a16:creationId xmlns:a16="http://schemas.microsoft.com/office/drawing/2014/main" id="{5300FB7F-98B8-6E4A-A360-19AFF4287857}"/>
                </a:ext>
              </a:extLst>
            </p:cNvPr>
            <p:cNvGrpSpPr/>
            <p:nvPr/>
          </p:nvGrpSpPr>
          <p:grpSpPr>
            <a:xfrm>
              <a:off x="9727491" y="1500667"/>
              <a:ext cx="1626308" cy="1417153"/>
              <a:chOff x="10048616" y="1261501"/>
              <a:chExt cx="1626308" cy="1417153"/>
            </a:xfrm>
          </p:grpSpPr>
          <p:pic>
            <p:nvPicPr>
              <p:cNvPr id="6" name="Google Shape;313;p19">
                <a:extLst>
                  <a:ext uri="{FF2B5EF4-FFF2-40B4-BE49-F238E27FC236}">
                    <a16:creationId xmlns:a16="http://schemas.microsoft.com/office/drawing/2014/main" id="{68862DA1-2589-0963-69BC-F090FCA5F0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095469" y="1559570"/>
                <a:ext cx="1532603" cy="111908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314;p19">
                <a:extLst>
                  <a:ext uri="{FF2B5EF4-FFF2-40B4-BE49-F238E27FC236}">
                    <a16:creationId xmlns:a16="http://schemas.microsoft.com/office/drawing/2014/main" id="{E35163F6-80BC-4586-0BB7-1B8081EFF437}"/>
                  </a:ext>
                </a:extLst>
              </p:cNvPr>
              <p:cNvSpPr txBox="1"/>
              <p:nvPr/>
            </p:nvSpPr>
            <p:spPr>
              <a:xfrm>
                <a:off x="10048616" y="1728866"/>
                <a:ext cx="1626308" cy="769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nb-NO" sz="2200" b="1" i="0" u="none" strike="noStrike" cap="none">
                    <a:solidFill>
                      <a:srgbClr val="000000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Skjære ut vinyl </a:t>
                </a:r>
                <a:br>
                  <a:rPr lang="nb-NO" sz="2200" b="1" i="0" u="none" strike="noStrike" cap="none">
                    <a:solidFill>
                      <a:srgbClr val="000000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</a:br>
                <a:r>
                  <a:rPr lang="nb-NO" sz="2200" b="1" i="0" u="none" strike="noStrike" cap="none">
                    <a:solidFill>
                      <a:srgbClr val="000000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i </a:t>
                </a:r>
                <a:r>
                  <a:rPr lang="nb-NO" sz="2200" b="1" i="0" u="none" strike="noStrike" cap="none" err="1">
                    <a:solidFill>
                      <a:srgbClr val="000000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Cricut</a:t>
                </a:r>
                <a:endParaRPr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  <p:pic>
            <p:nvPicPr>
              <p:cNvPr id="8" name="Google Shape;315;p19">
                <a:extLst>
                  <a:ext uri="{FF2B5EF4-FFF2-40B4-BE49-F238E27FC236}">
                    <a16:creationId xmlns:a16="http://schemas.microsoft.com/office/drawing/2014/main" id="{73B68D57-70C6-586E-C073-FDDB04B5F818}"/>
                  </a:ext>
                </a:extLst>
              </p:cNvPr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95580" y="1261501"/>
                <a:ext cx="1905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Google Shape;242;p15">
              <a:extLst>
                <a:ext uri="{FF2B5EF4-FFF2-40B4-BE49-F238E27FC236}">
                  <a16:creationId xmlns:a16="http://schemas.microsoft.com/office/drawing/2014/main" id="{83FAFB68-6107-64B2-6D92-12A98B83EE09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33105" y="664482"/>
              <a:ext cx="1473200" cy="863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5" name="Google Shape;243;p15">
              <a:extLst>
                <a:ext uri="{FF2B5EF4-FFF2-40B4-BE49-F238E27FC236}">
                  <a16:creationId xmlns:a16="http://schemas.microsoft.com/office/drawing/2014/main" id="{B4602248-493F-E84C-0972-B8C9E31E1759}"/>
                </a:ext>
              </a:extLst>
            </p:cNvPr>
            <p:cNvSpPr txBox="1"/>
            <p:nvPr/>
          </p:nvSpPr>
          <p:spPr>
            <a:xfrm>
              <a:off x="9833105" y="875008"/>
              <a:ext cx="1473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nb-NO" sz="2400" b="0" i="0" u="none" strike="noStrike" cap="none">
                  <a:solidFill>
                    <a:srgbClr val="000000"/>
                  </a:solidFill>
                  <a:latin typeface="Segoe Print" panose="02000800000000000000" pitchFamily="2" charset="0"/>
                  <a:ea typeface="Quattrocento Sans"/>
                  <a:cs typeface="Quattrocento Sans"/>
                  <a:sym typeface="Quattrocento Sans"/>
                </a:rPr>
                <a:t>9</a:t>
              </a:r>
              <a:endParaRPr sz="1400" b="0" i="0" u="none" strike="noStrike" cap="none">
                <a:solidFill>
                  <a:srgbClr val="000000"/>
                </a:solidFill>
                <a:latin typeface="Segoe Print" panose="02000800000000000000" pitchFamily="2" charset="0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30" name="Google Shape;330;p20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257800" cy="388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Følg instruksjonsheftet på hvordan </a:t>
            </a:r>
            <a:r>
              <a:rPr lang="en-US" err="1">
                <a:latin typeface="Century Gothic"/>
                <a:ea typeface="Century Gothic"/>
                <a:cs typeface="Century Gothic"/>
                <a:sym typeface="Century Gothic"/>
              </a:rPr>
              <a:t>skjære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ut på </a:t>
            </a:r>
            <a:br>
              <a:rPr lang="nb-NO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vinyl i Cricut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1" name="Google Shape;331;p20" descr="Et skjermbilde av elevheftet Cricut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0242" y="1378707"/>
            <a:ext cx="3307194" cy="477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b-NO" dirty="0">
                <a:latin typeface="Century Gothic"/>
                <a:ea typeface="Century Gothic"/>
                <a:cs typeface="Century Gothic"/>
                <a:sym typeface="Century Gothic"/>
              </a:rPr>
              <a:t>Utstilling</a:t>
            </a:r>
            <a:endParaRPr dirty="0"/>
          </a:p>
        </p:txBody>
      </p:sp>
      <p:grpSp>
        <p:nvGrpSpPr>
          <p:cNvPr id="340" name="Google Shape;340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44783" y="812468"/>
            <a:ext cx="1268735" cy="1708929"/>
            <a:chOff x="10344783" y="812468"/>
            <a:chExt cx="1268735" cy="1708929"/>
          </a:xfrm>
        </p:grpSpPr>
        <p:pic>
          <p:nvPicPr>
            <p:cNvPr id="341" name="Google Shape;341;p21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44783" y="1457579"/>
              <a:ext cx="1268735" cy="1063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21"/>
            <p:cNvSpPr txBox="1"/>
            <p:nvPr/>
          </p:nvSpPr>
          <p:spPr>
            <a:xfrm>
              <a:off x="10344784" y="1776000"/>
              <a:ext cx="1268734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o-NO"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Presentasjon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3" name="Google Shape;343;p21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88650" y="1288916"/>
              <a:ext cx="1905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21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2591" y="812468"/>
              <a:ext cx="520700" cy="5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21"/>
            <p:cNvSpPr txBox="1"/>
            <p:nvPr/>
          </p:nvSpPr>
          <p:spPr>
            <a:xfrm>
              <a:off x="10502283" y="852591"/>
              <a:ext cx="754602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no-NO" sz="2400" i="0" u="none" strike="noStrike" cap="none">
                  <a:solidFill>
                    <a:srgbClr val="000000"/>
                  </a:solidFill>
                  <a:latin typeface="Segoe Print" panose="02000800000000000000" pitchFamily="2" charset="0"/>
                  <a:ea typeface="Quattrocento Sans"/>
                  <a:cs typeface="Quattrocento Sans"/>
                  <a:sym typeface="Quattrocento Sans"/>
                </a:rPr>
                <a:t>10</a:t>
              </a:r>
              <a:endParaRPr sz="2400" i="0" u="none" strike="noStrike" cap="none">
                <a:solidFill>
                  <a:srgbClr val="000000"/>
                </a:solidFill>
                <a:latin typeface="Segoe Print" panose="02000800000000000000" pitchFamily="2" charset="0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37" name="Google Shape;337;p21"/>
          <p:cNvSpPr txBox="1">
            <a:spLocks noGrp="1"/>
          </p:cNvSpPr>
          <p:nvPr>
            <p:ph type="body" idx="1"/>
          </p:nvPr>
        </p:nvSpPr>
        <p:spPr>
          <a:xfrm>
            <a:off x="2018727" y="1832500"/>
            <a:ext cx="81545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b-NO" dirty="0">
                <a:latin typeface="Century Gothic"/>
                <a:ea typeface="Century Gothic"/>
                <a:cs typeface="Century Gothic"/>
                <a:sym typeface="Century Gothic"/>
              </a:rPr>
              <a:t>Lag en utstilling. V</a:t>
            </a:r>
            <a:r>
              <a:rPr lang="no-NO" dirty="0"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nb-NO" dirty="0">
                <a:latin typeface="Century Gothic"/>
                <a:ea typeface="Century Gothic"/>
                <a:cs typeface="Century Gothic"/>
                <a:sym typeface="Century Gothic"/>
              </a:rPr>
              <a:t> frem</a:t>
            </a:r>
            <a:r>
              <a:rPr lang="no-NO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nb-NO" dirty="0">
                <a:latin typeface="Century Gothic"/>
                <a:ea typeface="Century Gothic"/>
                <a:cs typeface="Century Gothic"/>
                <a:sym typeface="Century Gothic"/>
              </a:rPr>
              <a:t>og presenter </a:t>
            </a:r>
            <a:r>
              <a:rPr lang="no-NO" dirty="0">
                <a:latin typeface="Century Gothic"/>
                <a:ea typeface="Century Gothic"/>
                <a:cs typeface="Century Gothic"/>
                <a:sym typeface="Century Gothic"/>
              </a:rPr>
              <a:t>skissene og forklar veien fra </a:t>
            </a:r>
            <a:br>
              <a:rPr lang="nb-NO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 dirty="0">
                <a:latin typeface="Century Gothic"/>
                <a:ea typeface="Century Gothic"/>
                <a:cs typeface="Century Gothic"/>
                <a:sym typeface="Century Gothic"/>
              </a:rPr>
              <a:t>idé til sluttprodukt</a:t>
            </a:r>
            <a:r>
              <a:rPr lang="nb-NO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pic>
        <p:nvPicPr>
          <p:cNvPr id="339" name="Google Shape;339;p21" descr="En illustrasjon som viser veien fra idé til sluttprodukt. 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2959" y="3429000"/>
            <a:ext cx="1986082" cy="21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 sz="4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Ryggtegning</a:t>
            </a:r>
            <a:endParaRPr dirty="0"/>
          </a:p>
        </p:txBody>
      </p:sp>
      <p:grpSp>
        <p:nvGrpSpPr>
          <p:cNvPr id="86" name="Google Shape;8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14000" y="812468"/>
            <a:ext cx="939800" cy="1644681"/>
            <a:chOff x="10414000" y="812468"/>
            <a:chExt cx="939800" cy="1644681"/>
          </a:xfrm>
        </p:grpSpPr>
        <p:pic>
          <p:nvPicPr>
            <p:cNvPr id="87" name="Google Shape;87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14000" y="1441149"/>
              <a:ext cx="939800" cy="10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88650" y="1288916"/>
              <a:ext cx="1905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0414000" y="1747056"/>
              <a:ext cx="939800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no-NO"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Starter</a:t>
              </a: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" name="Google Shape;90;p3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2591" y="812468"/>
              <a:ext cx="520700" cy="5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0622591" y="852570"/>
              <a:ext cx="520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no-NO" sz="2400" i="0" u="none" strike="noStrike" cap="none">
                  <a:solidFill>
                    <a:srgbClr val="000000"/>
                  </a:solidFill>
                  <a:latin typeface="Segoe Print" panose="02000800000000000000" pitchFamily="2" charset="0"/>
                  <a:ea typeface="Quattrocento Sans"/>
                  <a:cs typeface="Quattrocento Sans"/>
                  <a:sym typeface="Quattrocento Sans"/>
                </a:rPr>
                <a:t>1</a:t>
              </a:r>
              <a:endParaRPr sz="2400" i="0" u="none" strike="noStrike" cap="none">
                <a:solidFill>
                  <a:srgbClr val="000000"/>
                </a:solidFill>
                <a:latin typeface="Segoe Print" panose="02000800000000000000" pitchFamily="2" charset="0"/>
                <a:ea typeface="Quattrocento Sans"/>
                <a:cs typeface="Quattrocento Sans"/>
                <a:sym typeface="Quattrocento Sans"/>
              </a:endParaRPr>
            </a:p>
          </p:txBody>
        </p:sp>
      </p:grpSp>
      <p:pic>
        <p:nvPicPr>
          <p:cNvPr id="92" name="Google Shape;92;p3" descr="Illustrasjonen viser en gutt som tegner, og en annen gutt som tegner på ryggen hans. 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397" y="1196412"/>
            <a:ext cx="5135310" cy="5135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Når ord og bilde spiller på lag</a:t>
            </a:r>
            <a:endParaRPr dirty="0"/>
          </a:p>
        </p:txBody>
      </p:sp>
      <p:grpSp>
        <p:nvGrpSpPr>
          <p:cNvPr id="111" name="Google Shape;111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44783" y="812468"/>
            <a:ext cx="1268735" cy="1908983"/>
            <a:chOff x="10344783" y="812468"/>
            <a:chExt cx="1268735" cy="1908983"/>
          </a:xfrm>
        </p:grpSpPr>
        <p:pic>
          <p:nvPicPr>
            <p:cNvPr id="112" name="Google Shape;112;p10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44783" y="1457578"/>
              <a:ext cx="1268735" cy="126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0"/>
            <p:cNvSpPr txBox="1"/>
            <p:nvPr/>
          </p:nvSpPr>
          <p:spPr>
            <a:xfrm>
              <a:off x="10344784" y="1776000"/>
              <a:ext cx="1268734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o-NO"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Å finne muligheter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4" name="Google Shape;114;p10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88650" y="1288916"/>
              <a:ext cx="1905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0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2591" y="812468"/>
              <a:ext cx="520700" cy="5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0"/>
            <p:cNvSpPr txBox="1"/>
            <p:nvPr/>
          </p:nvSpPr>
          <p:spPr>
            <a:xfrm>
              <a:off x="10622591" y="852570"/>
              <a:ext cx="520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nb-NO" sz="2400" b="0" i="0" u="none" strike="noStrike" cap="none">
                  <a:solidFill>
                    <a:srgbClr val="000000"/>
                  </a:solidFill>
                  <a:latin typeface="Segoe Print" panose="02000800000000000000" pitchFamily="2" charset="0"/>
                  <a:ea typeface="Quattrocento Sans"/>
                  <a:cs typeface="Quattrocento Sans"/>
                  <a:sym typeface="Quattrocento Sans"/>
                </a:rPr>
                <a:t>2</a:t>
              </a:r>
              <a:endParaRPr sz="2400" b="0" i="0" u="none" strike="noStrike" cap="none">
                <a:solidFill>
                  <a:srgbClr val="000000"/>
                </a:solidFill>
                <a:latin typeface="Segoe Print" panose="02000800000000000000" pitchFamily="2" charset="0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17" name="Google Shape;117;p10"/>
          <p:cNvSpPr txBox="1"/>
          <p:nvPr/>
        </p:nvSpPr>
        <p:spPr>
          <a:xfrm>
            <a:off x="3775602" y="2002208"/>
            <a:ext cx="4640795" cy="3831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 inn illustrasjonen «Livets hareskole» </a:t>
            </a:r>
            <a:br>
              <a:rPr lang="no-NO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 Absurdgalleriet. 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Når ord og bilde spiller på lag</a:t>
            </a:r>
            <a:endParaRPr dirty="0"/>
          </a:p>
        </p:txBody>
      </p:sp>
      <p:grpSp>
        <p:nvGrpSpPr>
          <p:cNvPr id="2" name="Google Shape;111;p10">
            <a:extLst>
              <a:ext uri="{FF2B5EF4-FFF2-40B4-BE49-F238E27FC236}">
                <a16:creationId xmlns:a16="http://schemas.microsoft.com/office/drawing/2014/main" id="{44607235-9DF8-0132-6A1D-9F2E2C0A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44783" y="812468"/>
            <a:ext cx="1268735" cy="1908983"/>
            <a:chOff x="10344783" y="812468"/>
            <a:chExt cx="1268735" cy="1908983"/>
          </a:xfrm>
        </p:grpSpPr>
        <p:pic>
          <p:nvPicPr>
            <p:cNvPr id="3" name="Google Shape;112;p10">
              <a:extLst>
                <a:ext uri="{FF2B5EF4-FFF2-40B4-BE49-F238E27FC236}">
                  <a16:creationId xmlns:a16="http://schemas.microsoft.com/office/drawing/2014/main" id="{D72D4AB0-D30E-861B-84DE-8D386F00BF94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44783" y="1457578"/>
              <a:ext cx="1268735" cy="126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13;p10">
              <a:extLst>
                <a:ext uri="{FF2B5EF4-FFF2-40B4-BE49-F238E27FC236}">
                  <a16:creationId xmlns:a16="http://schemas.microsoft.com/office/drawing/2014/main" id="{5BFCEBFD-85BF-A2E0-2C2E-7634E2C51599}"/>
                </a:ext>
              </a:extLst>
            </p:cNvPr>
            <p:cNvSpPr txBox="1"/>
            <p:nvPr/>
          </p:nvSpPr>
          <p:spPr>
            <a:xfrm>
              <a:off x="10344784" y="1776000"/>
              <a:ext cx="1268734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o-NO"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Å finne muligheter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14;p10">
              <a:extLst>
                <a:ext uri="{FF2B5EF4-FFF2-40B4-BE49-F238E27FC236}">
                  <a16:creationId xmlns:a16="http://schemas.microsoft.com/office/drawing/2014/main" id="{2E01FC0D-1816-3A7D-A3EB-61AB8B4C92B0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88650" y="1288916"/>
              <a:ext cx="1905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15;p10">
              <a:extLst>
                <a:ext uri="{FF2B5EF4-FFF2-40B4-BE49-F238E27FC236}">
                  <a16:creationId xmlns:a16="http://schemas.microsoft.com/office/drawing/2014/main" id="{68B243C4-98B7-A9AD-A815-4100EEB01E9C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2591" y="812468"/>
              <a:ext cx="520700" cy="5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16;p10">
              <a:extLst>
                <a:ext uri="{FF2B5EF4-FFF2-40B4-BE49-F238E27FC236}">
                  <a16:creationId xmlns:a16="http://schemas.microsoft.com/office/drawing/2014/main" id="{B47CE709-EF11-0EF9-10C9-733AB76F84EB}"/>
                </a:ext>
              </a:extLst>
            </p:cNvPr>
            <p:cNvSpPr txBox="1"/>
            <p:nvPr/>
          </p:nvSpPr>
          <p:spPr>
            <a:xfrm>
              <a:off x="10622591" y="852570"/>
              <a:ext cx="520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nb-NO" sz="2400" b="0" i="0" u="none" strike="noStrike" cap="none">
                  <a:solidFill>
                    <a:srgbClr val="000000"/>
                  </a:solidFill>
                  <a:latin typeface="Segoe Print" panose="02000800000000000000" pitchFamily="2" charset="0"/>
                  <a:ea typeface="Quattrocento Sans"/>
                  <a:cs typeface="Quattrocento Sans"/>
                  <a:sym typeface="Quattrocento Sans"/>
                </a:rPr>
                <a:t>2</a:t>
              </a:r>
              <a:endParaRPr sz="2400" b="0" i="0" u="none" strike="noStrike" cap="none">
                <a:solidFill>
                  <a:srgbClr val="000000"/>
                </a:solidFill>
                <a:latin typeface="Segoe Print" panose="02000800000000000000" pitchFamily="2" charset="0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42" name="Google Shape;142;p4"/>
          <p:cNvSpPr txBox="1"/>
          <p:nvPr/>
        </p:nvSpPr>
        <p:spPr>
          <a:xfrm>
            <a:off x="3775602" y="2002208"/>
            <a:ext cx="4640795" cy="3831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 inn illustrasjonen «Du og du som årene flyr» </a:t>
            </a:r>
            <a:br>
              <a:rPr lang="no-NO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 Absurdgalleriet. 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Når ord og bilde spiller på lag</a:t>
            </a:r>
            <a:endParaRPr dirty="0"/>
          </a:p>
        </p:txBody>
      </p:sp>
      <p:grpSp>
        <p:nvGrpSpPr>
          <p:cNvPr id="2" name="Google Shape;111;p10">
            <a:extLst>
              <a:ext uri="{FF2B5EF4-FFF2-40B4-BE49-F238E27FC236}">
                <a16:creationId xmlns:a16="http://schemas.microsoft.com/office/drawing/2014/main" id="{31CD0FA3-6456-668D-5901-4FEC4AB5E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44783" y="812468"/>
            <a:ext cx="1268735" cy="1908983"/>
            <a:chOff x="10344783" y="812468"/>
            <a:chExt cx="1268735" cy="1908983"/>
          </a:xfrm>
        </p:grpSpPr>
        <p:pic>
          <p:nvPicPr>
            <p:cNvPr id="3" name="Google Shape;112;p10">
              <a:extLst>
                <a:ext uri="{FF2B5EF4-FFF2-40B4-BE49-F238E27FC236}">
                  <a16:creationId xmlns:a16="http://schemas.microsoft.com/office/drawing/2014/main" id="{A6A3B4C6-1F1B-9748-381B-349527CF3779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44783" y="1457578"/>
              <a:ext cx="1268735" cy="126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13;p10">
              <a:extLst>
                <a:ext uri="{FF2B5EF4-FFF2-40B4-BE49-F238E27FC236}">
                  <a16:creationId xmlns:a16="http://schemas.microsoft.com/office/drawing/2014/main" id="{FEF32605-D1A3-F168-EC7A-19B0416B5659}"/>
                </a:ext>
              </a:extLst>
            </p:cNvPr>
            <p:cNvSpPr txBox="1"/>
            <p:nvPr/>
          </p:nvSpPr>
          <p:spPr>
            <a:xfrm>
              <a:off x="10344784" y="1776000"/>
              <a:ext cx="1268734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o-NO"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Å finne muligheter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14;p10">
              <a:extLst>
                <a:ext uri="{FF2B5EF4-FFF2-40B4-BE49-F238E27FC236}">
                  <a16:creationId xmlns:a16="http://schemas.microsoft.com/office/drawing/2014/main" id="{EA8A8003-D569-C028-1E30-A1C3F0CC873E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88650" y="1288916"/>
              <a:ext cx="1905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15;p10">
              <a:extLst>
                <a:ext uri="{FF2B5EF4-FFF2-40B4-BE49-F238E27FC236}">
                  <a16:creationId xmlns:a16="http://schemas.microsoft.com/office/drawing/2014/main" id="{2F522381-CCB8-05EC-F755-5F647D2D2BC9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2591" y="812468"/>
              <a:ext cx="520700" cy="5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16;p10">
              <a:extLst>
                <a:ext uri="{FF2B5EF4-FFF2-40B4-BE49-F238E27FC236}">
                  <a16:creationId xmlns:a16="http://schemas.microsoft.com/office/drawing/2014/main" id="{8D8E5535-9CF7-5237-919F-5CF1282C973D}"/>
                </a:ext>
              </a:extLst>
            </p:cNvPr>
            <p:cNvSpPr txBox="1"/>
            <p:nvPr/>
          </p:nvSpPr>
          <p:spPr>
            <a:xfrm>
              <a:off x="10622591" y="852570"/>
              <a:ext cx="520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nb-NO" sz="2400" b="0" i="0" u="none" strike="noStrike" cap="none">
                  <a:solidFill>
                    <a:srgbClr val="000000"/>
                  </a:solidFill>
                  <a:latin typeface="Segoe Print" panose="02000800000000000000" pitchFamily="2" charset="0"/>
                  <a:ea typeface="Quattrocento Sans"/>
                  <a:cs typeface="Quattrocento Sans"/>
                  <a:sym typeface="Quattrocento Sans"/>
                </a:rPr>
                <a:t>2</a:t>
              </a:r>
              <a:endParaRPr sz="2400" b="0" i="0" u="none" strike="noStrike" cap="none">
                <a:solidFill>
                  <a:srgbClr val="000000"/>
                </a:solidFill>
                <a:latin typeface="Segoe Print" panose="02000800000000000000" pitchFamily="2" charset="0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68" name="Google Shape;168;p6"/>
          <p:cNvSpPr txBox="1"/>
          <p:nvPr/>
        </p:nvSpPr>
        <p:spPr>
          <a:xfrm>
            <a:off x="3775602" y="2002208"/>
            <a:ext cx="4640795" cy="3831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 inn illustrasjonen «Gjemmekontor» </a:t>
            </a:r>
            <a:br>
              <a:rPr lang="no-NO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 Absurdgalleriet. 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Når ord og bilde spiller på lag</a:t>
            </a:r>
            <a:endParaRPr dirty="0"/>
          </a:p>
        </p:txBody>
      </p:sp>
      <p:grpSp>
        <p:nvGrpSpPr>
          <p:cNvPr id="2" name="Google Shape;111;p10">
            <a:extLst>
              <a:ext uri="{FF2B5EF4-FFF2-40B4-BE49-F238E27FC236}">
                <a16:creationId xmlns:a16="http://schemas.microsoft.com/office/drawing/2014/main" id="{5EB44628-254E-667B-0458-34F4C21AC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44783" y="812468"/>
            <a:ext cx="1268735" cy="1908983"/>
            <a:chOff x="10344783" y="812468"/>
            <a:chExt cx="1268735" cy="1908983"/>
          </a:xfrm>
        </p:grpSpPr>
        <p:pic>
          <p:nvPicPr>
            <p:cNvPr id="3" name="Google Shape;112;p10">
              <a:extLst>
                <a:ext uri="{FF2B5EF4-FFF2-40B4-BE49-F238E27FC236}">
                  <a16:creationId xmlns:a16="http://schemas.microsoft.com/office/drawing/2014/main" id="{DB697DA4-A33B-09E3-0243-1B28981F7A43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44783" y="1457578"/>
              <a:ext cx="1268735" cy="126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13;p10">
              <a:extLst>
                <a:ext uri="{FF2B5EF4-FFF2-40B4-BE49-F238E27FC236}">
                  <a16:creationId xmlns:a16="http://schemas.microsoft.com/office/drawing/2014/main" id="{BC6705BD-6E18-4B7D-77BF-8306FA8CB22A}"/>
                </a:ext>
              </a:extLst>
            </p:cNvPr>
            <p:cNvSpPr txBox="1"/>
            <p:nvPr/>
          </p:nvSpPr>
          <p:spPr>
            <a:xfrm>
              <a:off x="10344784" y="1776000"/>
              <a:ext cx="1268734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o-NO"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Å finne muligheter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14;p10">
              <a:extLst>
                <a:ext uri="{FF2B5EF4-FFF2-40B4-BE49-F238E27FC236}">
                  <a16:creationId xmlns:a16="http://schemas.microsoft.com/office/drawing/2014/main" id="{FBC16975-4024-84FE-E7B4-144328FC5BFC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88650" y="1288916"/>
              <a:ext cx="1905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15;p10">
              <a:extLst>
                <a:ext uri="{FF2B5EF4-FFF2-40B4-BE49-F238E27FC236}">
                  <a16:creationId xmlns:a16="http://schemas.microsoft.com/office/drawing/2014/main" id="{EF44D99D-D126-7C9A-A992-1B8CD623847D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2591" y="812468"/>
              <a:ext cx="520700" cy="5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16;p10">
              <a:extLst>
                <a:ext uri="{FF2B5EF4-FFF2-40B4-BE49-F238E27FC236}">
                  <a16:creationId xmlns:a16="http://schemas.microsoft.com/office/drawing/2014/main" id="{F9C814D3-A1A8-AD8C-1DAE-D575FB81D979}"/>
                </a:ext>
              </a:extLst>
            </p:cNvPr>
            <p:cNvSpPr txBox="1"/>
            <p:nvPr/>
          </p:nvSpPr>
          <p:spPr>
            <a:xfrm>
              <a:off x="10622591" y="852570"/>
              <a:ext cx="520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nb-NO" sz="2400" b="0" i="0" u="none" strike="noStrike" cap="none">
                  <a:solidFill>
                    <a:srgbClr val="000000"/>
                  </a:solidFill>
                  <a:latin typeface="Segoe Print" panose="02000800000000000000" pitchFamily="2" charset="0"/>
                  <a:ea typeface="Quattrocento Sans"/>
                  <a:cs typeface="Quattrocento Sans"/>
                  <a:sym typeface="Quattrocento Sans"/>
                </a:rPr>
                <a:t>2</a:t>
              </a:r>
              <a:endParaRPr sz="2400" b="0" i="0" u="none" strike="noStrike" cap="none">
                <a:solidFill>
                  <a:srgbClr val="000000"/>
                </a:solidFill>
                <a:latin typeface="Segoe Print" panose="02000800000000000000" pitchFamily="2" charset="0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94" name="Google Shape;194;p11"/>
          <p:cNvSpPr txBox="1"/>
          <p:nvPr/>
        </p:nvSpPr>
        <p:spPr>
          <a:xfrm>
            <a:off x="3775602" y="2002208"/>
            <a:ext cx="4640795" cy="3831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 inn illustrasjonen «Tar meg en halvtime </a:t>
            </a:r>
            <a:br>
              <a:rPr lang="no-NO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på øyet, jeg» fra Absurdgalleriet. 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 sz="4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Oppdrag</a:t>
            </a:r>
            <a:endParaRPr dirty="0"/>
          </a:p>
        </p:txBody>
      </p:sp>
      <p:grpSp>
        <p:nvGrpSpPr>
          <p:cNvPr id="99" name="Google Shape;99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44783" y="810931"/>
            <a:ext cx="1268735" cy="1910520"/>
            <a:chOff x="10344783" y="810931"/>
            <a:chExt cx="1268735" cy="1910520"/>
          </a:xfrm>
        </p:grpSpPr>
        <p:pic>
          <p:nvPicPr>
            <p:cNvPr id="100" name="Google Shape;100;p7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44783" y="1457578"/>
              <a:ext cx="1268735" cy="1263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7"/>
            <p:cNvSpPr txBox="1"/>
            <p:nvPr/>
          </p:nvSpPr>
          <p:spPr>
            <a:xfrm>
              <a:off x="10344784" y="1776000"/>
              <a:ext cx="1268734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o-NO" sz="2200" b="1" i="0" u="none" strike="noStrike" cap="none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Oppdrag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" name="Google Shape;102;p7"/>
            <p:cNvGrpSpPr/>
            <p:nvPr/>
          </p:nvGrpSpPr>
          <p:grpSpPr>
            <a:xfrm>
              <a:off x="10622591" y="810931"/>
              <a:ext cx="520700" cy="935185"/>
              <a:chOff x="10622591" y="810931"/>
              <a:chExt cx="520700" cy="935185"/>
            </a:xfrm>
          </p:grpSpPr>
          <p:pic>
            <p:nvPicPr>
              <p:cNvPr id="103" name="Google Shape;103;p7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88650" y="1288916"/>
                <a:ext cx="1905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4" name="Google Shape;104;p7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622591" y="810931"/>
                <a:ext cx="520700" cy="50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" name="Google Shape;105;p7"/>
              <p:cNvSpPr txBox="1"/>
              <p:nvPr/>
            </p:nvSpPr>
            <p:spPr>
              <a:xfrm>
                <a:off x="10622591" y="852570"/>
                <a:ext cx="5207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nb-NO" sz="2400" b="0" i="0" u="none" strike="noStrike" cap="none">
                    <a:solidFill>
                      <a:srgbClr val="000000"/>
                    </a:solidFill>
                    <a:latin typeface="Segoe Print" panose="02000800000000000000" pitchFamily="2" charset="0"/>
                    <a:ea typeface="Quattrocento Sans"/>
                    <a:cs typeface="Quattrocento Sans"/>
                    <a:sym typeface="Quattrocento Sans"/>
                  </a:rPr>
                  <a:t>3</a:t>
                </a:r>
                <a:endParaRPr sz="2400" b="0" i="0" u="none" strike="noStrike" cap="none">
                  <a:solidFill>
                    <a:srgbClr val="000000"/>
                  </a:solidFill>
                  <a:latin typeface="Segoe Print" panose="02000800000000000000" pitchFamily="2" charset="0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sp>
        <p:nvSpPr>
          <p:cNvPr id="98" name="Google Shape;98;p7"/>
          <p:cNvSpPr txBox="1"/>
          <p:nvPr/>
        </p:nvSpPr>
        <p:spPr>
          <a:xfrm>
            <a:off x="798914" y="2619729"/>
            <a:ext cx="6291874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o-NO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Dere skal</a:t>
            </a:r>
            <a:r>
              <a:rPr lang="nb-NO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designe</a:t>
            </a:r>
            <a:r>
              <a:rPr lang="no-NO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nb-NO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 moti</a:t>
            </a:r>
            <a:r>
              <a:rPr lang="nb-NO" sz="2800">
                <a:latin typeface="Century Gothic"/>
                <a:ea typeface="Century Gothic"/>
                <a:cs typeface="Century Gothic"/>
                <a:sym typeface="Century Gothic"/>
              </a:rPr>
              <a:t>v </a:t>
            </a:r>
            <a:br>
              <a:rPr lang="nb-NO" sz="28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b-NO" sz="2800">
                <a:latin typeface="Century Gothic"/>
                <a:ea typeface="Century Gothic"/>
                <a:cs typeface="Century Gothic"/>
                <a:sym typeface="Century Gothic"/>
              </a:rPr>
              <a:t>som illustrerer et </a:t>
            </a:r>
            <a:r>
              <a:rPr lang="nb-NO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uttrykk.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Motivet</a:t>
            </a:r>
            <a:r>
              <a:rPr lang="no-NO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skal </a:t>
            </a:r>
            <a:r>
              <a:rPr lang="nb-NO" sz="2800">
                <a:latin typeface="Century Gothic"/>
                <a:ea typeface="Century Gothic"/>
                <a:cs typeface="Century Gothic"/>
                <a:sym typeface="Century Gothic"/>
              </a:rPr>
              <a:t>vinylkuttes</a:t>
            </a:r>
            <a:r>
              <a:rPr lang="no-NO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og </a:t>
            </a:r>
            <a:br>
              <a:rPr lang="nb-NO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o-NO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trykkes på et plagg.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80;p1" descr="Illlustrasjonen viser tre ugler i mose. ">
            <a:extLst>
              <a:ext uri="{FF2B5EF4-FFF2-40B4-BE49-F238E27FC236}">
                <a16:creationId xmlns:a16="http://schemas.microsoft.com/office/drawing/2014/main" id="{B15B490F-21E6-53E0-CCD7-8565803F2C1D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0789" y="3141137"/>
            <a:ext cx="3530826" cy="2337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82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2AE278-239D-B692-1FB3-3A597873BA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687962"/>
            <a:ext cx="10515600" cy="1325563"/>
          </a:xfrm>
        </p:spPr>
        <p:txBody>
          <a:bodyPr/>
          <a:lstStyle/>
          <a:p>
            <a:r>
              <a:rPr lang="nb-NO" dirty="0">
                <a:latin typeface="Amatic SC" pitchFamily="2" charset="-79"/>
                <a:cs typeface="Amatic SC" pitchFamily="2" charset="-79"/>
              </a:rPr>
              <a:t>Uttrykk</a:t>
            </a:r>
          </a:p>
        </p:txBody>
      </p:sp>
      <p:graphicFrame>
        <p:nvGraphicFramePr>
          <p:cNvPr id="212" name="Google Shape;212;p14"/>
          <p:cNvGraphicFramePr/>
          <p:nvPr>
            <p:extLst>
              <p:ext uri="{D42A27DB-BD31-4B8C-83A1-F6EECF244321}">
                <p14:modId xmlns:p14="http://schemas.microsoft.com/office/powerpoint/2010/main" val="385316342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noFill/>
                <a:tableStyleId>{916F11DE-0740-4B61-9F64-D4BF9A95F7FA}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Legge alle eggene </a:t>
                      </a:r>
                      <a:b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én kurv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 ser ikke ut </a:t>
                      </a:r>
                      <a:br>
                        <a:rPr lang="nb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måneskinn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Slå på stortromma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Mørkeredd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 det helt piano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Bakoversveis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Gresset er alltid grønnere på den andre siden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Midt i smørøyet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Høy på pæra 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Lett på tråden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Koster skjorta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Det er ugler i mosen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Vaksinemotstander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Hva er i veien?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Morgenstund har gull i munn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Å ta igjen med samme mynt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Bli ført bak lyset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Kaffetørst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Eplekjekk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Stå på egne ben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Å ta noe med en klype salt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 skjegget </a:t>
                      </a:r>
                      <a:br>
                        <a:rPr lang="nb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postkassa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Møte veggen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Katta i sekken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 det på badet din gamle sjokolade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Å henge med hodet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 det på sparket 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Slå seg på brystet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Å snakke rett </a:t>
                      </a:r>
                      <a:br>
                        <a:rPr lang="nb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fra levra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Håper det smaker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 på tur aldri sur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Det gikk opp et </a:t>
                      </a:r>
                      <a:br>
                        <a:rPr lang="nb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lys for meg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Stikke under en stol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Stopp en hal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Bjørnetjeneste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 har fått en telefon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Smaken er som baken, delt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Sommerfugler </a:t>
                      </a:r>
                      <a:br>
                        <a:rPr lang="nb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magen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Plankekjøring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Tråkke i salaten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 seg vann </a:t>
                      </a:r>
                      <a:br>
                        <a:rPr lang="nb-NO" sz="14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no-NO" sz="14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over hodet</a:t>
                      </a:r>
                      <a:endParaRPr dirty="0"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Drite på draget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Bite i det sure eplet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Over en lav sko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Allsang på grensen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Å være i vater 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-NO" sz="14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Å gå over streken</a:t>
                      </a:r>
                      <a:endParaRPr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Misforstå meg rett</a:t>
                      </a:r>
                      <a:endParaRPr dirty="0"/>
                    </a:p>
                  </a:txBody>
                  <a:tcPr marL="9000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838200" y="150345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Trekk tre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uttrykk</a:t>
            </a:r>
            <a:endParaRPr dirty="0"/>
          </a:p>
        </p:txBody>
      </p:sp>
      <p:grpSp>
        <p:nvGrpSpPr>
          <p:cNvPr id="223" name="Google Shape;223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33105" y="664482"/>
            <a:ext cx="1495876" cy="2063883"/>
            <a:chOff x="9833105" y="664482"/>
            <a:chExt cx="1495876" cy="2063883"/>
          </a:xfrm>
        </p:grpSpPr>
        <p:pic>
          <p:nvPicPr>
            <p:cNvPr id="224" name="Google Shape;224;p2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58079" y="1717176"/>
              <a:ext cx="1270902" cy="1007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28"/>
            <p:cNvSpPr txBox="1"/>
            <p:nvPr/>
          </p:nvSpPr>
          <p:spPr>
            <a:xfrm>
              <a:off x="10058079" y="1958964"/>
              <a:ext cx="1270902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o-NO" sz="2200" b="1" i="0" u="none" strike="noStrike" cap="none" dirty="0">
                  <a:solidFill>
                    <a:srgbClr val="000000"/>
                  </a:solidFill>
                  <a:latin typeface="Amatic SC"/>
                  <a:ea typeface="Amatic SC"/>
                  <a:cs typeface="Amatic SC"/>
                  <a:sym typeface="Amatic SC"/>
                </a:rPr>
                <a:t>Å komme på en idé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" name="Google Shape;226;p28"/>
            <p:cNvGrpSpPr/>
            <p:nvPr/>
          </p:nvGrpSpPr>
          <p:grpSpPr>
            <a:xfrm>
              <a:off x="9833105" y="664482"/>
              <a:ext cx="1473200" cy="1306165"/>
              <a:chOff x="9833105" y="664482"/>
              <a:chExt cx="1473200" cy="1306165"/>
            </a:xfrm>
          </p:grpSpPr>
          <p:pic>
            <p:nvPicPr>
              <p:cNvPr id="227" name="Google Shape;227;p28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74455" y="1513447"/>
                <a:ext cx="1905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28" name="Google Shape;228;p28"/>
              <p:cNvGrpSpPr/>
              <p:nvPr/>
            </p:nvGrpSpPr>
            <p:grpSpPr>
              <a:xfrm>
                <a:off x="9833105" y="664482"/>
                <a:ext cx="1473200" cy="863600"/>
                <a:chOff x="9292642" y="625880"/>
                <a:chExt cx="1473200" cy="863600"/>
              </a:xfrm>
            </p:grpSpPr>
            <p:pic>
              <p:nvPicPr>
                <p:cNvPr id="229" name="Google Shape;229;p28"/>
                <p:cNvPicPr preferRelativeResize="0"/>
                <p:nvPr/>
              </p:nvPicPr>
              <p:blipFill rotWithShape="1">
                <a:blip r:embed="rId5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292642" y="625880"/>
                  <a:ext cx="1473200" cy="8636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</p:pic>
            <p:sp>
              <p:nvSpPr>
                <p:cNvPr id="230" name="Google Shape;230;p28"/>
                <p:cNvSpPr txBox="1"/>
                <p:nvPr/>
              </p:nvSpPr>
              <p:spPr>
                <a:xfrm>
                  <a:off x="9292642" y="836406"/>
                  <a:ext cx="14732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no-NO" sz="2400" b="0" i="0" u="none" strike="noStrike" cap="none">
                      <a:solidFill>
                        <a:srgbClr val="000000"/>
                      </a:solidFill>
                      <a:latin typeface="Segoe Print" panose="02000800000000000000" pitchFamily="2" charset="0"/>
                      <a:ea typeface="Quattrocento Sans"/>
                      <a:cs typeface="Quattrocento Sans"/>
                      <a:sym typeface="Quattrocento Sans"/>
                    </a:rPr>
                    <a:t>4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Segoe Print" panose="02000800000000000000" pitchFamily="2" charset="0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6834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Trekk tre lapper med </a:t>
            </a:r>
            <a:r>
              <a:rPr lang="en-US" err="1">
                <a:latin typeface="Century Gothic"/>
                <a:ea typeface="Century Gothic"/>
                <a:cs typeface="Century Gothic"/>
                <a:sym typeface="Century Gothic"/>
              </a:rPr>
              <a:t>uttrykk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Idémyldre rundt hva dere kan tegne til de tre </a:t>
            </a:r>
            <a:r>
              <a:rPr lang="en-US" err="1">
                <a:latin typeface="Century Gothic"/>
                <a:ea typeface="Century Gothic"/>
                <a:cs typeface="Century Gothic"/>
                <a:sym typeface="Century Gothic"/>
              </a:rPr>
              <a:t>uttrykkene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o-NO">
                <a:latin typeface="Century Gothic"/>
                <a:ea typeface="Century Gothic"/>
                <a:cs typeface="Century Gothic"/>
                <a:sym typeface="Century Gothic"/>
              </a:rPr>
              <a:t>Lag enkle idéskisser til hver av de tre lappene</a:t>
            </a:r>
            <a:endParaRPr/>
          </a:p>
        </p:txBody>
      </p:sp>
      <p:pic>
        <p:nvPicPr>
          <p:cNvPr id="219" name="Google Shape;219;p28" descr="En illustrasjon av to hender som tegner ei skisse på et A3-ark. Skissen er av uttrykket &quot;Ser ikke ut i måneskinn&quot; og er en strektegning av et menneske som ser ut av et vindu. 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3383" y="3962958"/>
            <a:ext cx="3900238" cy="239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28" descr="En illustrasjon av en hånd som tegner ei skisse på et A3-ark. Skissen er av uttrykket &quot;Allsang på grensen&quot; og er en strektegning av fire mennesker som synger på landegrensen mellom Norge og Sverige. "/>
          <p:cNvGrpSpPr/>
          <p:nvPr/>
        </p:nvGrpSpPr>
        <p:grpSpPr>
          <a:xfrm>
            <a:off x="7014267" y="3783199"/>
            <a:ext cx="3025722" cy="2571738"/>
            <a:chOff x="7160571" y="3783200"/>
            <a:chExt cx="3025722" cy="2571738"/>
          </a:xfrm>
        </p:grpSpPr>
        <p:pic>
          <p:nvPicPr>
            <p:cNvPr id="221" name="Google Shape;221;p28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0571" y="4070512"/>
              <a:ext cx="2394175" cy="2284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8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52718" y="3783200"/>
              <a:ext cx="833575" cy="803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Macintosh PowerPoint</Application>
  <PresentationFormat>Widescreen</PresentationFormat>
  <Paragraphs>189</Paragraphs>
  <Slides>16</Slides>
  <Notes>16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0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Amatic SC</vt:lpstr>
      <vt:lpstr>Segoe Print</vt:lpstr>
      <vt:lpstr>Arial</vt:lpstr>
      <vt:lpstr>Century Gothic</vt:lpstr>
      <vt:lpstr>Calibri</vt:lpstr>
      <vt:lpstr>Office-tema</vt:lpstr>
      <vt:lpstr>Ugler i mosen</vt:lpstr>
      <vt:lpstr>Ryggtegning</vt:lpstr>
      <vt:lpstr>Når ord og bilde spiller på lag</vt:lpstr>
      <vt:lpstr>Når ord og bilde spiller på lag</vt:lpstr>
      <vt:lpstr>Når ord og bilde spiller på lag</vt:lpstr>
      <vt:lpstr>Når ord og bilde spiller på lag</vt:lpstr>
      <vt:lpstr>Oppdrag</vt:lpstr>
      <vt:lpstr>Uttrykk</vt:lpstr>
      <vt:lpstr>Trekk tre uttrykk</vt:lpstr>
      <vt:lpstr>Presenter for en annen gruppe</vt:lpstr>
      <vt:lpstr>Videreutvikle ideen</vt:lpstr>
      <vt:lpstr>Kravspesifikasjon</vt:lpstr>
      <vt:lpstr>Introduksjon til Cricut</vt:lpstr>
      <vt:lpstr>Overfør motiv til Cricut Design Space</vt:lpstr>
      <vt:lpstr>Skjære ut vinyl og montere motivet på plagget</vt:lpstr>
      <vt:lpstr>Utstilling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Oddrun Voll</dc:creator>
  <cp:lastModifiedBy>Celine Aas</cp:lastModifiedBy>
  <cp:revision>1</cp:revision>
  <cp:lastPrinted>2024-04-26T09:19:12Z</cp:lastPrinted>
  <dcterms:modified xsi:type="dcterms:W3CDTF">2024-04-26T10:48:51Z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0x01010068FD6BA6CD280548AFF1EAB1E091132E</vt:lpwstr>
  </property>
  <property fmtid="{D5CDD505-2E9C-101B-9397-08002B2CF9AE}" pid="3" name="MSIP_Label_4803297c-a721-4cc3-83fa-d1a67fac09bc_Enabled">
    <vt:lpwstr>true</vt:lpwstr>
  </property>
  <property fmtid="{D5CDD505-2E9C-101B-9397-08002B2CF9AE}" pid="4" name="MSIP_Label_4803297c-a721-4cc3-83fa-d1a67fac09bc_SetDate">
    <vt:lpwstr>2021-06-23T12:02:41Z</vt:lpwstr>
  </property>
  <property fmtid="{D5CDD505-2E9C-101B-9397-08002B2CF9AE}" pid="5" name="MSIP_Label_4803297c-a721-4cc3-83fa-d1a67fac09bc_Method">
    <vt:lpwstr>Standard</vt:lpwstr>
  </property>
  <property fmtid="{D5CDD505-2E9C-101B-9397-08002B2CF9AE}" pid="6" name="MSIP_Label_4803297c-a721-4cc3-83fa-d1a67fac09bc_Name">
    <vt:lpwstr>Public</vt:lpwstr>
  </property>
  <property fmtid="{D5CDD505-2E9C-101B-9397-08002B2CF9AE}" pid="7" name="MSIP_Label_4803297c-a721-4cc3-83fa-d1a67fac09bc_SiteId">
    <vt:lpwstr>649f7279-d574-4f49-9155-a9ab2212f55d</vt:lpwstr>
  </property>
  <property fmtid="{D5CDD505-2E9C-101B-9397-08002B2CF9AE}" pid="8" name="MSIP_Label_4803297c-a721-4cc3-83fa-d1a67fac09bc_ActionId">
    <vt:lpwstr>64e7d97a-2ab4-4de9-be3a-df0bb09e2dbc</vt:lpwstr>
  </property>
  <property fmtid="{D5CDD505-2E9C-101B-9397-08002B2CF9AE}" pid="9" name="MSIP_Label_4803297c-a721-4cc3-83fa-d1a67fac09bc_ContentBits">
    <vt:lpwstr>0</vt:lpwstr>
  </property>
</Properties>
</file>