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embeddedFontLst>
    <p:embeddedFont>
      <p:font typeface="Amatic SC" pitchFamily="2" charset="-79"/>
      <p:regular r:id="rId4"/>
      <p:bold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bMz0Xgvadx61SLoBUvX92DLql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86"/>
    <p:restoredTop sz="94678"/>
  </p:normalViewPr>
  <p:slideViewPr>
    <p:cSldViewPr snapToGrid="0">
      <p:cViewPr varScale="1">
        <p:scale>
          <a:sx n="79" d="100"/>
          <a:sy n="79" d="100"/>
        </p:scale>
        <p:origin x="208" y="10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5" Type="http://schemas.openxmlformats.org/officeDocument/2006/relationships/font" Target="fonts/font2.fntdata"/><Relationship Id="rId15" Type="http://schemas.openxmlformats.org/officeDocument/2006/relationships/theme" Target="theme/theme1.xml"/><Relationship Id="rId4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loverskrift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8200" y="15893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>
            <a:spLocks noGrp="1"/>
          </p:cNvSpPr>
          <p:nvPr>
            <p:ph type="title"/>
          </p:nvPr>
        </p:nvSpPr>
        <p:spPr>
          <a:xfrm>
            <a:off x="839788" y="153556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1"/>
          <p:cNvSpPr txBox="1">
            <a:spLocks noGrp="1"/>
          </p:cNvSpPr>
          <p:nvPr>
            <p:ph type="title"/>
          </p:nvPr>
        </p:nvSpPr>
        <p:spPr>
          <a:xfrm>
            <a:off x="838200" y="151767"/>
            <a:ext cx="10515600" cy="9000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dist="76200" dir="2700000" algn="tl" rotWithShape="0">
              <a:srgbClr val="000000"/>
            </a:outerShdw>
          </a:effectLst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1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0831E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0831E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dt" idx="10"/>
          </p:nvPr>
        </p:nvSpPr>
        <p:spPr>
          <a:xfrm>
            <a:off x="842677" y="6571503"/>
            <a:ext cx="240254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4"/>
          <p:cNvSpPr txBox="1">
            <a:spLocks noGrp="1"/>
          </p:cNvSpPr>
          <p:nvPr>
            <p:ph type="ftr" idx="11"/>
          </p:nvPr>
        </p:nvSpPr>
        <p:spPr>
          <a:xfrm>
            <a:off x="3541056" y="6580470"/>
            <a:ext cx="2532528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4"/>
          <p:cNvSpPr txBox="1">
            <a:spLocks noGrp="1"/>
          </p:cNvSpPr>
          <p:nvPr>
            <p:ph type="sldNum" idx="12"/>
          </p:nvPr>
        </p:nvSpPr>
        <p:spPr>
          <a:xfrm>
            <a:off x="6530784" y="657150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  <p:pic>
        <p:nvPicPr>
          <p:cNvPr id="11" name="Google Shape;11;p4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9771527" y="6497158"/>
            <a:ext cx="1497107" cy="35879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Google Shape;12;p4"/>
          <p:cNvCxnSpPr/>
          <p:nvPr/>
        </p:nvCxnSpPr>
        <p:spPr>
          <a:xfrm>
            <a:off x="161365" y="206188"/>
            <a:ext cx="11770659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" name="Google Shape;13;p4"/>
          <p:cNvCxnSpPr/>
          <p:nvPr/>
        </p:nvCxnSpPr>
        <p:spPr>
          <a:xfrm>
            <a:off x="161365" y="6624913"/>
            <a:ext cx="9493623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" name="Google Shape;14;p4"/>
          <p:cNvCxnSpPr/>
          <p:nvPr/>
        </p:nvCxnSpPr>
        <p:spPr>
          <a:xfrm rot="10800000">
            <a:off x="277905" y="80683"/>
            <a:ext cx="0" cy="6640792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5" name="Google Shape;15;p4"/>
          <p:cNvCxnSpPr/>
          <p:nvPr/>
        </p:nvCxnSpPr>
        <p:spPr>
          <a:xfrm rot="10800000">
            <a:off x="11851340" y="98612"/>
            <a:ext cx="0" cy="6622863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6" name="Google Shape;16;p4"/>
          <p:cNvCxnSpPr/>
          <p:nvPr/>
        </p:nvCxnSpPr>
        <p:spPr>
          <a:xfrm>
            <a:off x="11353800" y="6624913"/>
            <a:ext cx="658906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90;p1">
            <a:extLst>
              <a:ext uri="{FF2B5EF4-FFF2-40B4-BE49-F238E27FC236}">
                <a16:creationId xmlns:a16="http://schemas.microsoft.com/office/drawing/2014/main" id="{60BAE208-3562-4A53-B5DA-A6300038E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>
            <a:picLocks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6684297" y="3653404"/>
            <a:ext cx="1054100" cy="153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Google Shape;84;p1">
            <a:extLst>
              <a:ext uri="{FF2B5EF4-FFF2-40B4-BE49-F238E27FC236}">
                <a16:creationId xmlns:a16="http://schemas.microsoft.com/office/drawing/2014/main" id="{5D6F3559-FD4E-E451-5D27-B4FA4CE1A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28104" y="2006240"/>
            <a:ext cx="1673300" cy="769401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"/>
          <p:cNvSpPr txBox="1"/>
          <p:nvPr/>
        </p:nvSpPr>
        <p:spPr>
          <a:xfrm>
            <a:off x="292543" y="120358"/>
            <a:ext cx="544560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nb-NO" sz="40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Oppfinnerverksted 3–4.trinn</a:t>
            </a:r>
            <a:endParaRPr sz="40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84" name="Google Shape;84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915947" y="1580035"/>
            <a:ext cx="1490852" cy="1251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4580251">
            <a:off x="5377398" y="4221645"/>
            <a:ext cx="939800" cy="986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793349" y="4057867"/>
            <a:ext cx="997132" cy="1035241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3167402" y="883400"/>
            <a:ext cx="1054100" cy="1375042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4580251">
            <a:off x="2273910" y="1931879"/>
            <a:ext cx="911003" cy="99640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Google Shape;95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549061" y="3185928"/>
            <a:ext cx="520700" cy="508000"/>
            <a:chOff x="13346312" y="368356"/>
            <a:chExt cx="520700" cy="508000"/>
          </a:xfrm>
        </p:grpSpPr>
        <p:pic>
          <p:nvPicPr>
            <p:cNvPr id="96" name="Google Shape;96;p1"/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1"/>
            <p:cNvSpPr txBox="1"/>
            <p:nvPr/>
          </p:nvSpPr>
          <p:spPr>
            <a:xfrm>
              <a:off x="13395096" y="399863"/>
              <a:ext cx="40908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o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1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01" name="Google Shape;10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055715" y="3194267"/>
            <a:ext cx="520700" cy="508000"/>
            <a:chOff x="2541599" y="1511990"/>
            <a:chExt cx="520700" cy="508000"/>
          </a:xfrm>
        </p:grpSpPr>
        <p:pic>
          <p:nvPicPr>
            <p:cNvPr id="102" name="Google Shape;102;p1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2541599" y="1511990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3" name="Google Shape;103;p1"/>
            <p:cNvSpPr txBox="1"/>
            <p:nvPr/>
          </p:nvSpPr>
          <p:spPr>
            <a:xfrm>
              <a:off x="2596185" y="1553649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o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2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10" name="Google Shape;11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39194" y="3201064"/>
            <a:ext cx="520700" cy="508000"/>
            <a:chOff x="2541599" y="1511990"/>
            <a:chExt cx="520700" cy="508000"/>
          </a:xfrm>
        </p:grpSpPr>
        <p:pic>
          <p:nvPicPr>
            <p:cNvPr id="111" name="Google Shape;111;p1"/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2541599" y="1511990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2" name="Google Shape;112;p1"/>
            <p:cNvSpPr txBox="1"/>
            <p:nvPr/>
          </p:nvSpPr>
          <p:spPr>
            <a:xfrm>
              <a:off x="2596185" y="1553649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7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23" name="Google Shape;123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093145" y="3051036"/>
            <a:ext cx="1473200" cy="863600"/>
            <a:chOff x="7964235" y="541305"/>
            <a:chExt cx="1473200" cy="863600"/>
          </a:xfrm>
        </p:grpSpPr>
        <p:pic>
          <p:nvPicPr>
            <p:cNvPr id="124" name="Google Shape;124;p1"/>
            <p:cNvPicPr preferRelativeResize="0"/>
            <p:nvPr/>
          </p:nvPicPr>
          <p:blipFill rotWithShape="1">
            <a:blip r:embed="rId9">
              <a:alphaModFix/>
            </a:blip>
            <a:srcRect/>
            <a:stretch/>
          </p:blipFill>
          <p:spPr>
            <a:xfrm>
              <a:off x="7964235" y="541305"/>
              <a:ext cx="1473200" cy="8636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5" name="Google Shape;125;p1"/>
            <p:cNvSpPr txBox="1"/>
            <p:nvPr/>
          </p:nvSpPr>
          <p:spPr>
            <a:xfrm>
              <a:off x="8479305" y="737856"/>
              <a:ext cx="409087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6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129" name="Google Shape;129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286485" y="2174259"/>
            <a:ext cx="9114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Starter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0" name="Google Shape;13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551717" y="4387978"/>
            <a:ext cx="1480396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Oppdrag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1" name="Google Shape;131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47252" y="1169357"/>
            <a:ext cx="1460076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Å </a:t>
            </a:r>
            <a: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finne muligheter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139" name="Google Shape;139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359649" y="4494018"/>
            <a:ext cx="972598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Bygging</a:t>
            </a:r>
            <a:endParaRPr sz="2200" b="1" i="0" u="none" strike="noStrike" cap="none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46" name="Google Shape;146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3225145" y="3678167"/>
            <a:ext cx="177800" cy="62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2720511" y="2595135"/>
            <a:ext cx="177800" cy="62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flipH="1">
            <a:off x="5738147" y="3882688"/>
            <a:ext cx="177800" cy="622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7" name="Google Shape;104;p1">
            <a:extLst>
              <a:ext uri="{FF2B5EF4-FFF2-40B4-BE49-F238E27FC236}">
                <a16:creationId xmlns:a16="http://schemas.microsoft.com/office/drawing/2014/main" id="{FA1F28EA-5C32-4219-A5BE-D8BCB040CA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558166" y="3202606"/>
            <a:ext cx="520700" cy="508000"/>
            <a:chOff x="13346312" y="368356"/>
            <a:chExt cx="520700" cy="508000"/>
          </a:xfrm>
        </p:grpSpPr>
        <p:pic>
          <p:nvPicPr>
            <p:cNvPr id="158" name="Google Shape;105;p1">
              <a:extLst>
                <a:ext uri="{FF2B5EF4-FFF2-40B4-BE49-F238E27FC236}">
                  <a16:creationId xmlns:a16="http://schemas.microsoft.com/office/drawing/2014/main" id="{464C8468-06D5-460E-80D0-953E4B524AC6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9" name="Google Shape;106;p1">
              <a:extLst>
                <a:ext uri="{FF2B5EF4-FFF2-40B4-BE49-F238E27FC236}">
                  <a16:creationId xmlns:a16="http://schemas.microsoft.com/office/drawing/2014/main" id="{CB7EFF0E-6571-44B2-B5DA-E0957274E83B}"/>
                </a:ext>
              </a:extLst>
            </p:cNvPr>
            <p:cNvSpPr txBox="1"/>
            <p:nvPr/>
          </p:nvSpPr>
          <p:spPr>
            <a:xfrm>
              <a:off x="13395096" y="399863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3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pic>
        <p:nvPicPr>
          <p:cNvPr id="161" name="Google Shape;90;p1">
            <a:extLst>
              <a:ext uri="{FF2B5EF4-FFF2-40B4-BE49-F238E27FC236}">
                <a16:creationId xmlns:a16="http://schemas.microsoft.com/office/drawing/2014/main" id="{D6A3164E-4739-4B6F-BFC7-D5C2F6D65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5400000">
            <a:off x="3927810" y="4715000"/>
            <a:ext cx="1054100" cy="127657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31;p1">
            <a:extLst>
              <a:ext uri="{FF2B5EF4-FFF2-40B4-BE49-F238E27FC236}">
                <a16:creationId xmlns:a16="http://schemas.microsoft.com/office/drawing/2014/main" id="{563DF2CE-2E0F-45C5-8A1A-77EC38536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94452" y="5001079"/>
            <a:ext cx="159686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o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Å </a:t>
            </a:r>
            <a: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komme </a:t>
            </a:r>
            <a:b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</a:br>
            <a:r>
              <a:rPr lang="nb-NO" sz="2200" b="1" i="0" u="none" strike="noStrike" cap="none" dirty="0">
                <a:solidFill>
                  <a:srgbClr val="000000"/>
                </a:solidFill>
                <a:latin typeface="Amatic SC"/>
                <a:ea typeface="Amatic SC"/>
                <a:cs typeface="Amatic SC"/>
                <a:sym typeface="Amatic SC"/>
              </a:rPr>
              <a:t>på en idé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63" name="Google Shape;153;p1">
            <a:extLst>
              <a:ext uri="{FF2B5EF4-FFF2-40B4-BE49-F238E27FC236}">
                <a16:creationId xmlns:a16="http://schemas.microsoft.com/office/drawing/2014/main" id="{37BF8654-ED2C-46C2-B7AF-75F27EDD8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4244804" y="3689674"/>
            <a:ext cx="1524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53;p1">
            <a:extLst>
              <a:ext uri="{FF2B5EF4-FFF2-40B4-BE49-F238E27FC236}">
                <a16:creationId xmlns:a16="http://schemas.microsoft.com/office/drawing/2014/main" id="{B5AD924B-FFE7-402D-87AA-C0F5B1344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 rot="10800000">
            <a:off x="3739901" y="1904521"/>
            <a:ext cx="152400" cy="133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174999" y="2174235"/>
            <a:ext cx="163869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Kravspesifikasjon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65" name="Google Shape;147;p1">
            <a:extLst>
              <a:ext uri="{FF2B5EF4-FFF2-40B4-BE49-F238E27FC236}">
                <a16:creationId xmlns:a16="http://schemas.microsoft.com/office/drawing/2014/main" id="{F07F5F4F-7E12-4476-87EC-858E30D70E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4748247" y="2599555"/>
            <a:ext cx="177800" cy="622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47;p1">
            <a:extLst>
              <a:ext uri="{FF2B5EF4-FFF2-40B4-BE49-F238E27FC236}">
                <a16:creationId xmlns:a16="http://schemas.microsoft.com/office/drawing/2014/main" id="{052C93CB-E0CC-4FFA-8836-9CF165C19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6723239" y="2595135"/>
            <a:ext cx="177800" cy="6223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29;p1">
            <a:extLst>
              <a:ext uri="{FF2B5EF4-FFF2-40B4-BE49-F238E27FC236}">
                <a16:creationId xmlns:a16="http://schemas.microsoft.com/office/drawing/2014/main" id="{9E7722E9-E933-4260-A0A1-C08FD8AF8B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871284" y="2028117"/>
            <a:ext cx="1618647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Kravspesifikasjon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grpSp>
        <p:nvGrpSpPr>
          <p:cNvPr id="172" name="Google Shape;104;p1">
            <a:extLst>
              <a:ext uri="{FF2B5EF4-FFF2-40B4-BE49-F238E27FC236}">
                <a16:creationId xmlns:a16="http://schemas.microsoft.com/office/drawing/2014/main" id="{B115FE0C-55E9-49C0-93EA-DCB602EDD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028436" y="3195825"/>
            <a:ext cx="520700" cy="508000"/>
            <a:chOff x="13346312" y="368356"/>
            <a:chExt cx="520700" cy="508000"/>
          </a:xfrm>
        </p:grpSpPr>
        <p:pic>
          <p:nvPicPr>
            <p:cNvPr id="173" name="Google Shape;105;p1">
              <a:extLst>
                <a:ext uri="{FF2B5EF4-FFF2-40B4-BE49-F238E27FC236}">
                  <a16:creationId xmlns:a16="http://schemas.microsoft.com/office/drawing/2014/main" id="{43C3FAE1-4A4C-497D-B9D2-6079F575D03C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4" name="Google Shape;106;p1">
              <a:extLst>
                <a:ext uri="{FF2B5EF4-FFF2-40B4-BE49-F238E27FC236}">
                  <a16:creationId xmlns:a16="http://schemas.microsoft.com/office/drawing/2014/main" id="{62192AFB-206B-4883-B61A-D030EC320E23}"/>
                </a:ext>
              </a:extLst>
            </p:cNvPr>
            <p:cNvSpPr txBox="1"/>
            <p:nvPr/>
          </p:nvSpPr>
          <p:spPr>
            <a:xfrm>
              <a:off x="13395096" y="399863"/>
              <a:ext cx="40908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8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pic>
        <p:nvPicPr>
          <p:cNvPr id="175" name="Google Shape;79;p1">
            <a:extLst>
              <a:ext uri="{FF2B5EF4-FFF2-40B4-BE49-F238E27FC236}">
                <a16:creationId xmlns:a16="http://schemas.microsoft.com/office/drawing/2014/main" id="{0F0692A5-4CB8-4608-BADF-EC5D1AA9F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 rot="4580251">
            <a:off x="7632637" y="1729561"/>
            <a:ext cx="939800" cy="1377445"/>
          </a:xfrm>
          <a:prstGeom prst="rect">
            <a:avLst/>
          </a:prstGeom>
          <a:noFill/>
          <a:ln>
            <a:noFill/>
          </a:ln>
        </p:spPr>
      </p:pic>
      <p:sp>
        <p:nvSpPr>
          <p:cNvPr id="176" name="Google Shape;132;p1">
            <a:extLst>
              <a:ext uri="{FF2B5EF4-FFF2-40B4-BE49-F238E27FC236}">
                <a16:creationId xmlns:a16="http://schemas.microsoft.com/office/drawing/2014/main" id="{0B799B22-8042-42C1-91A4-7A65D40934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575400" y="4328190"/>
            <a:ext cx="1249031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Presentasjon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77" name="Google Shape;147;p1">
            <a:extLst>
              <a:ext uri="{FF2B5EF4-FFF2-40B4-BE49-F238E27FC236}">
                <a16:creationId xmlns:a16="http://schemas.microsoft.com/office/drawing/2014/main" id="{F74CA2DD-6C96-4736-9B32-4F9D4A48D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rot="10800000" flipH="1">
            <a:off x="7725301" y="2567564"/>
            <a:ext cx="177800" cy="622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8" name="Google Shape;95;p1">
            <a:extLst>
              <a:ext uri="{FF2B5EF4-FFF2-40B4-BE49-F238E27FC236}">
                <a16:creationId xmlns:a16="http://schemas.microsoft.com/office/drawing/2014/main" id="{DCF46991-AF90-4BC2-9B7C-0F974E84B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439641" y="3179017"/>
            <a:ext cx="700940" cy="508000"/>
            <a:chOff x="13237966" y="368356"/>
            <a:chExt cx="700940" cy="508000"/>
          </a:xfrm>
        </p:grpSpPr>
        <p:pic>
          <p:nvPicPr>
            <p:cNvPr id="179" name="Google Shape;96;p1">
              <a:extLst>
                <a:ext uri="{FF2B5EF4-FFF2-40B4-BE49-F238E27FC236}">
                  <a16:creationId xmlns:a16="http://schemas.microsoft.com/office/drawing/2014/main" id="{3DF06DA3-AF0F-4A9D-A39A-3D6B0EE5BD60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0" name="Google Shape;97;p1">
              <a:extLst>
                <a:ext uri="{FF2B5EF4-FFF2-40B4-BE49-F238E27FC236}">
                  <a16:creationId xmlns:a16="http://schemas.microsoft.com/office/drawing/2014/main" id="{8A7CFE6A-446F-44C4-B867-3C30376CAD72}"/>
                </a:ext>
              </a:extLst>
            </p:cNvPr>
            <p:cNvSpPr txBox="1"/>
            <p:nvPr/>
          </p:nvSpPr>
          <p:spPr>
            <a:xfrm>
              <a:off x="13237966" y="399863"/>
              <a:ext cx="700940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b="0" i="0" u="none" strike="noStrike" cap="none" dirty="0">
                  <a:solidFill>
                    <a:srgbClr val="000000"/>
                  </a:solidFill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9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182" name="Google Shape;131;p1">
            <a:extLst>
              <a:ext uri="{FF2B5EF4-FFF2-40B4-BE49-F238E27FC236}">
                <a16:creationId xmlns:a16="http://schemas.microsoft.com/office/drawing/2014/main" id="{DDBEE844-3CC1-457F-B10C-ECBC4757FE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35378" y="2148466"/>
            <a:ext cx="1525503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nb-NO" sz="2200" b="1" dirty="0">
                <a:latin typeface="Amatic SC"/>
                <a:ea typeface="Amatic SC"/>
                <a:cs typeface="Amatic SC"/>
                <a:sym typeface="Amatic SC"/>
              </a:rPr>
              <a:t>Refleksjon</a:t>
            </a:r>
            <a:endParaRPr sz="2200" b="1" i="0" u="none" strike="noStrike" cap="none" dirty="0">
              <a:solidFill>
                <a:srgbClr val="000000"/>
              </a:solidFill>
              <a:latin typeface="Amatic SC"/>
              <a:ea typeface="Amatic SC"/>
              <a:cs typeface="Amatic SC"/>
              <a:sym typeface="Amatic SC"/>
            </a:endParaRPr>
          </a:p>
        </p:txBody>
      </p:sp>
      <p:pic>
        <p:nvPicPr>
          <p:cNvPr id="183" name="Google Shape;150;p1">
            <a:extLst>
              <a:ext uri="{FF2B5EF4-FFF2-40B4-BE49-F238E27FC236}">
                <a16:creationId xmlns:a16="http://schemas.microsoft.com/office/drawing/2014/main" id="{8D13026B-DD37-4B83-A1F0-73B757BA56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 flipH="1">
            <a:off x="7187291" y="3685813"/>
            <a:ext cx="177800" cy="6223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" name="Google Shape;104;p1">
            <a:extLst>
              <a:ext uri="{FF2B5EF4-FFF2-40B4-BE49-F238E27FC236}">
                <a16:creationId xmlns:a16="http://schemas.microsoft.com/office/drawing/2014/main" id="{0E5F03A6-D3D8-3BCD-4898-A64B92C0F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64450" y="3198022"/>
            <a:ext cx="520700" cy="508000"/>
            <a:chOff x="13346312" y="368356"/>
            <a:chExt cx="520700" cy="508000"/>
          </a:xfrm>
        </p:grpSpPr>
        <p:pic>
          <p:nvPicPr>
            <p:cNvPr id="3" name="Google Shape;105;p1">
              <a:extLst>
                <a:ext uri="{FF2B5EF4-FFF2-40B4-BE49-F238E27FC236}">
                  <a16:creationId xmlns:a16="http://schemas.microsoft.com/office/drawing/2014/main" id="{8347AA8E-B67E-53B2-65C4-6A99D6846A4B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13346312" y="368356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106;p1">
              <a:extLst>
                <a:ext uri="{FF2B5EF4-FFF2-40B4-BE49-F238E27FC236}">
                  <a16:creationId xmlns:a16="http://schemas.microsoft.com/office/drawing/2014/main" id="{556A2574-157B-FE08-6821-DAB0B6A22351}"/>
                </a:ext>
              </a:extLst>
            </p:cNvPr>
            <p:cNvSpPr txBox="1"/>
            <p:nvPr/>
          </p:nvSpPr>
          <p:spPr>
            <a:xfrm>
              <a:off x="13395096" y="399863"/>
              <a:ext cx="40908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4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6" name="Google Shape;101;p1">
            <a:extLst>
              <a:ext uri="{FF2B5EF4-FFF2-40B4-BE49-F238E27FC236}">
                <a16:creationId xmlns:a16="http://schemas.microsoft.com/office/drawing/2014/main" id="{0DEF49EF-18B6-BE3E-3868-A54EDEA31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574552" y="3196347"/>
            <a:ext cx="520700" cy="508000"/>
            <a:chOff x="2541599" y="1511990"/>
            <a:chExt cx="520700" cy="508000"/>
          </a:xfrm>
        </p:grpSpPr>
        <p:pic>
          <p:nvPicPr>
            <p:cNvPr id="7" name="Google Shape;102;p1">
              <a:extLst>
                <a:ext uri="{FF2B5EF4-FFF2-40B4-BE49-F238E27FC236}">
                  <a16:creationId xmlns:a16="http://schemas.microsoft.com/office/drawing/2014/main" id="{B76A2F7E-5383-1AF0-6650-83B8DDE32BD3}"/>
                </a:ext>
              </a:extLst>
            </p:cNvPr>
            <p:cNvPicPr preferRelativeResize="0"/>
            <p:nvPr/>
          </p:nvPicPr>
          <p:blipFill rotWithShape="1">
            <a:blip r:embed="rId8">
              <a:alphaModFix/>
            </a:blip>
            <a:srcRect/>
            <a:stretch/>
          </p:blipFill>
          <p:spPr>
            <a:xfrm>
              <a:off x="2541599" y="1511990"/>
              <a:ext cx="520700" cy="508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" name="Google Shape;103;p1">
              <a:extLst>
                <a:ext uri="{FF2B5EF4-FFF2-40B4-BE49-F238E27FC236}">
                  <a16:creationId xmlns:a16="http://schemas.microsoft.com/office/drawing/2014/main" id="{4A0D2256-73E5-DC22-6A9B-72B11A0CC876}"/>
                </a:ext>
              </a:extLst>
            </p:cNvPr>
            <p:cNvSpPr txBox="1"/>
            <p:nvPr/>
          </p:nvSpPr>
          <p:spPr>
            <a:xfrm>
              <a:off x="2596185" y="1553649"/>
              <a:ext cx="409086" cy="4616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nb-NO" sz="2400" dirty="0">
                  <a:latin typeface="Segoe Print" panose="02000600000000000000" pitchFamily="2" charset="0"/>
                  <a:ea typeface="Quattrocento Sans"/>
                  <a:cs typeface="Quattrocento Sans"/>
                  <a:sym typeface="Quattrocento Sans"/>
                </a:rPr>
                <a:t>5</a:t>
              </a:r>
              <a:endParaRPr sz="2400" b="0" i="0" u="none" strike="noStrike" cap="none" dirty="0">
                <a:solidFill>
                  <a:srgbClr val="000000"/>
                </a:solidFill>
                <a:latin typeface="Segoe Print" panose="02000600000000000000" pitchFamily="2" charset="0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63b6811-b0a4-4b2a-b932-72c4c970c5d2}" enabled="0" method="" siteId="{463b6811-b0a4-4b2a-b932-72c4c970c5d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29</Words>
  <Application>Microsoft Macintosh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Amatic SC</vt:lpstr>
      <vt:lpstr>Segoe Print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Øystein Sørborg</dc:creator>
  <cp:lastModifiedBy>Celine Aas</cp:lastModifiedBy>
  <cp:revision>3</cp:revision>
  <dcterms:created xsi:type="dcterms:W3CDTF">2019-05-08T10:22:22Z</dcterms:created>
  <dcterms:modified xsi:type="dcterms:W3CDTF">2025-12-04T13:02:15Z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0x010100CA564E76FEF7B84AA557202ACDB87FF7</vt:lpwstr>
  </property>
</Properties>
</file>